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24_95902D41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modernComment_107_0.xml" ContentType="application/vnd.ms-powerpoint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omments/modernComment_115_0.xml" ContentType="application/vnd.ms-powerpoint.comment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71" r:id="rId2"/>
    <p:sldId id="288" r:id="rId3"/>
    <p:sldId id="283" r:id="rId4"/>
    <p:sldId id="293" r:id="rId5"/>
    <p:sldId id="284" r:id="rId6"/>
    <p:sldId id="292" r:id="rId7"/>
    <p:sldId id="294" r:id="rId8"/>
    <p:sldId id="263" r:id="rId9"/>
    <p:sldId id="296" r:id="rId10"/>
    <p:sldId id="298" r:id="rId11"/>
    <p:sldId id="295" r:id="rId12"/>
    <p:sldId id="299" r:id="rId13"/>
    <p:sldId id="303" r:id="rId14"/>
    <p:sldId id="304" r:id="rId15"/>
    <p:sldId id="302" r:id="rId16"/>
    <p:sldId id="300" r:id="rId17"/>
    <p:sldId id="282" r:id="rId18"/>
    <p:sldId id="277" r:id="rId19"/>
    <p:sldId id="305" r:id="rId20"/>
    <p:sldId id="306" r:id="rId21"/>
    <p:sldId id="301" r:id="rId2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BC1A937-77DC-9E97-06B8-2521342ABAF4}" name="Laura Mendes" initials="LM" userId="0115b15547ada1d5" providerId="Windows Live"/>
  <p188:author id="{C07A3F46-1ACB-71BA-A44F-D0E11F80B7B5}" name="Alexis Pierre dit lambert" initials="APdl" userId="6cfdb157e95629c1" providerId="Windows Live"/>
  <p188:author id="{6DE720A2-FE50-3AEE-0BBF-74F736B38A43}" name="Martin Cheliz Calvo" initials="MCC" userId="S::chelizca@etud.insa-toulouse.fr::24ba3674-41e9-4a47-a41f-477810562e6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F87"/>
    <a:srgbClr val="F5CCCD"/>
    <a:srgbClr val="9996C6"/>
    <a:srgbClr val="ED7D31"/>
    <a:srgbClr val="E3667F"/>
    <a:srgbClr val="E68D19"/>
    <a:srgbClr val="E66E70"/>
    <a:srgbClr val="FCE5CE"/>
    <a:srgbClr val="D1E0E3"/>
    <a:srgbClr val="D9E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Estilo medio 3 - Énfasis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71231" autoAdjust="0"/>
  </p:normalViewPr>
  <p:slideViewPr>
    <p:cSldViewPr snapToGrid="0">
      <p:cViewPr varScale="1">
        <p:scale>
          <a:sx n="51" d="100"/>
          <a:sy n="51" d="100"/>
        </p:scale>
        <p:origin x="5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a Mendes" userId="0115b15547ada1d5" providerId="LiveId" clId="{29607AE9-A78D-4503-8B03-80B7AFA3B18C}"/>
    <pc:docChg chg="undo custSel modSld sldOrd">
      <pc:chgData name="Laura Mendes" userId="0115b15547ada1d5" providerId="LiveId" clId="{29607AE9-A78D-4503-8B03-80B7AFA3B18C}" dt="2022-11-15T13:25:42.463" v="474" actId="20577"/>
      <pc:docMkLst>
        <pc:docMk/>
      </pc:docMkLst>
      <pc:sldChg chg="delSp modSp mod modAnim">
        <pc:chgData name="Laura Mendes" userId="0115b15547ada1d5" providerId="LiveId" clId="{29607AE9-A78D-4503-8B03-80B7AFA3B18C}" dt="2022-11-15T12:28:01.700" v="154" actId="20577"/>
        <pc:sldMkLst>
          <pc:docMk/>
          <pc:sldMk cId="0" sldId="263"/>
        </pc:sldMkLst>
        <pc:spChg chg="mod">
          <ac:chgData name="Laura Mendes" userId="0115b15547ada1d5" providerId="LiveId" clId="{29607AE9-A78D-4503-8B03-80B7AFA3B18C}" dt="2022-11-14T20:44:14.044" v="83" actId="1076"/>
          <ac:spMkLst>
            <pc:docMk/>
            <pc:sldMk cId="0" sldId="263"/>
            <ac:spMk id="21" creationId="{03A1D9F6-2127-A02A-03E3-A246F24B73A8}"/>
          </ac:spMkLst>
        </pc:spChg>
        <pc:spChg chg="mod">
          <ac:chgData name="Laura Mendes" userId="0115b15547ada1d5" providerId="LiveId" clId="{29607AE9-A78D-4503-8B03-80B7AFA3B18C}" dt="2022-11-14T20:44:17.580" v="84" actId="1076"/>
          <ac:spMkLst>
            <pc:docMk/>
            <pc:sldMk cId="0" sldId="263"/>
            <ac:spMk id="24" creationId="{29F58798-E313-B903-4FB0-E19C2514B9FB}"/>
          </ac:spMkLst>
        </pc:spChg>
        <pc:spChg chg="mod">
          <ac:chgData name="Laura Mendes" userId="0115b15547ada1d5" providerId="LiveId" clId="{29607AE9-A78D-4503-8B03-80B7AFA3B18C}" dt="2022-11-15T12:28:01.700" v="154" actId="20577"/>
          <ac:spMkLst>
            <pc:docMk/>
            <pc:sldMk cId="0" sldId="263"/>
            <ac:spMk id="25" creationId="{0951E950-F949-BDBA-A844-ECE2C0E87322}"/>
          </ac:spMkLst>
        </pc:spChg>
        <pc:spChg chg="del">
          <ac:chgData name="Laura Mendes" userId="0115b15547ada1d5" providerId="LiveId" clId="{29607AE9-A78D-4503-8B03-80B7AFA3B18C}" dt="2022-11-14T19:45:28.248" v="0" actId="478"/>
          <ac:spMkLst>
            <pc:docMk/>
            <pc:sldMk cId="0" sldId="263"/>
            <ac:spMk id="33" creationId="{F97DBABD-9827-6F99-5BE7-EBDD11D150C0}"/>
          </ac:spMkLst>
        </pc:spChg>
      </pc:sldChg>
      <pc:sldChg chg="modSp">
        <pc:chgData name="Laura Mendes" userId="0115b15547ada1d5" providerId="LiveId" clId="{29607AE9-A78D-4503-8B03-80B7AFA3B18C}" dt="2022-11-15T13:02:56.128" v="472" actId="20577"/>
        <pc:sldMkLst>
          <pc:docMk/>
          <pc:sldMk cId="0" sldId="277"/>
        </pc:sldMkLst>
        <pc:spChg chg="mod">
          <ac:chgData name="Laura Mendes" userId="0115b15547ada1d5" providerId="LiveId" clId="{29607AE9-A78D-4503-8B03-80B7AFA3B18C}" dt="2022-11-15T13:02:56.128" v="472" actId="20577"/>
          <ac:spMkLst>
            <pc:docMk/>
            <pc:sldMk cId="0" sldId="277"/>
            <ac:spMk id="32" creationId="{17E75AD6-C4FB-0576-A855-AEA7A05F027F}"/>
          </ac:spMkLst>
        </pc:spChg>
        <pc:spChg chg="mod">
          <ac:chgData name="Laura Mendes" userId="0115b15547ada1d5" providerId="LiveId" clId="{29607AE9-A78D-4503-8B03-80B7AFA3B18C}" dt="2022-11-15T12:14:33.673" v="119" actId="20577"/>
          <ac:spMkLst>
            <pc:docMk/>
            <pc:sldMk cId="0" sldId="277"/>
            <ac:spMk id="33" creationId="{7270E527-38AE-A3DA-39FF-AE7F2EEC7879}"/>
          </ac:spMkLst>
        </pc:spChg>
        <pc:spChg chg="mod">
          <ac:chgData name="Laura Mendes" userId="0115b15547ada1d5" providerId="LiveId" clId="{29607AE9-A78D-4503-8B03-80B7AFA3B18C}" dt="2022-11-15T12:14:44.365" v="125" actId="20577"/>
          <ac:spMkLst>
            <pc:docMk/>
            <pc:sldMk cId="0" sldId="277"/>
            <ac:spMk id="35" creationId="{680ADE20-3A27-A404-48CA-6DECB1A25C5D}"/>
          </ac:spMkLst>
        </pc:spChg>
      </pc:sldChg>
      <pc:sldChg chg="modSp mod">
        <pc:chgData name="Laura Mendes" userId="0115b15547ada1d5" providerId="LiveId" clId="{29607AE9-A78D-4503-8B03-80B7AFA3B18C}" dt="2022-11-15T12:36:22.758" v="462" actId="20577"/>
        <pc:sldMkLst>
          <pc:docMk/>
          <pc:sldMk cId="2547787374" sldId="282"/>
        </pc:sldMkLst>
        <pc:spChg chg="mod">
          <ac:chgData name="Laura Mendes" userId="0115b15547ada1d5" providerId="LiveId" clId="{29607AE9-A78D-4503-8B03-80B7AFA3B18C}" dt="2022-11-15T12:35:11.585" v="452" actId="313"/>
          <ac:spMkLst>
            <pc:docMk/>
            <pc:sldMk cId="2547787374" sldId="282"/>
            <ac:spMk id="26" creationId="{00000000-0000-0000-0000-000000000000}"/>
          </ac:spMkLst>
        </pc:spChg>
        <pc:spChg chg="mod">
          <ac:chgData name="Laura Mendes" userId="0115b15547ada1d5" providerId="LiveId" clId="{29607AE9-A78D-4503-8B03-80B7AFA3B18C}" dt="2022-11-15T12:36:22.758" v="462" actId="20577"/>
          <ac:spMkLst>
            <pc:docMk/>
            <pc:sldMk cId="2547787374" sldId="282"/>
            <ac:spMk id="38" creationId="{00000000-0000-0000-0000-000000000000}"/>
          </ac:spMkLst>
        </pc:spChg>
      </pc:sldChg>
      <pc:sldChg chg="addSp modSp mod">
        <pc:chgData name="Laura Mendes" userId="0115b15547ada1d5" providerId="LiveId" clId="{29607AE9-A78D-4503-8B03-80B7AFA3B18C}" dt="2022-11-15T12:13:36.591" v="117" actId="14100"/>
        <pc:sldMkLst>
          <pc:docMk/>
          <pc:sldMk cId="2509253953" sldId="292"/>
        </pc:sldMkLst>
        <pc:spChg chg="add mod">
          <ac:chgData name="Laura Mendes" userId="0115b15547ada1d5" providerId="LiveId" clId="{29607AE9-A78D-4503-8B03-80B7AFA3B18C}" dt="2022-11-14T20:13:42.164" v="8" actId="1076"/>
          <ac:spMkLst>
            <pc:docMk/>
            <pc:sldMk cId="2509253953" sldId="292"/>
            <ac:spMk id="3" creationId="{59384668-2008-FE7F-3531-137321D67AC8}"/>
          </ac:spMkLst>
        </pc:spChg>
        <pc:spChg chg="mod">
          <ac:chgData name="Laura Mendes" userId="0115b15547ada1d5" providerId="LiveId" clId="{29607AE9-A78D-4503-8B03-80B7AFA3B18C}" dt="2022-11-15T12:13:31.686" v="116" actId="14100"/>
          <ac:spMkLst>
            <pc:docMk/>
            <pc:sldMk cId="2509253953" sldId="292"/>
            <ac:spMk id="5" creationId="{543B717F-7E73-0041-B822-FD606125A914}"/>
          </ac:spMkLst>
        </pc:spChg>
        <pc:spChg chg="mod">
          <ac:chgData name="Laura Mendes" userId="0115b15547ada1d5" providerId="LiveId" clId="{29607AE9-A78D-4503-8B03-80B7AFA3B18C}" dt="2022-11-15T12:13:16.705" v="112" actId="14100"/>
          <ac:spMkLst>
            <pc:docMk/>
            <pc:sldMk cId="2509253953" sldId="292"/>
            <ac:spMk id="7" creationId="{9416C2A5-073C-EF40-0F91-F2EB8D85D24A}"/>
          </ac:spMkLst>
        </pc:spChg>
        <pc:spChg chg="mod">
          <ac:chgData name="Laura Mendes" userId="0115b15547ada1d5" providerId="LiveId" clId="{29607AE9-A78D-4503-8B03-80B7AFA3B18C}" dt="2022-11-15T12:13:11.483" v="111" actId="14100"/>
          <ac:spMkLst>
            <pc:docMk/>
            <pc:sldMk cId="2509253953" sldId="292"/>
            <ac:spMk id="9" creationId="{607786F6-CE9C-46D7-FF0C-AED3CA6DEA12}"/>
          </ac:spMkLst>
        </pc:spChg>
        <pc:spChg chg="mod">
          <ac:chgData name="Laura Mendes" userId="0115b15547ada1d5" providerId="LiveId" clId="{29607AE9-A78D-4503-8B03-80B7AFA3B18C}" dt="2022-11-15T12:13:36.591" v="117" actId="14100"/>
          <ac:spMkLst>
            <pc:docMk/>
            <pc:sldMk cId="2509253953" sldId="292"/>
            <ac:spMk id="11" creationId="{5A4C892E-2124-687C-3056-69CFA01E9469}"/>
          </ac:spMkLst>
        </pc:spChg>
        <pc:spChg chg="mod">
          <ac:chgData name="Laura Mendes" userId="0115b15547ada1d5" providerId="LiveId" clId="{29607AE9-A78D-4503-8B03-80B7AFA3B18C}" dt="2022-11-15T12:13:26.920" v="115" actId="14100"/>
          <ac:spMkLst>
            <pc:docMk/>
            <pc:sldMk cId="2509253953" sldId="292"/>
            <ac:spMk id="150" creationId="{FC8A28FB-46A8-D987-75E0-9EA48E052AB5}"/>
          </ac:spMkLst>
        </pc:spChg>
      </pc:sldChg>
      <pc:sldChg chg="modSp mod">
        <pc:chgData name="Laura Mendes" userId="0115b15547ada1d5" providerId="LiveId" clId="{29607AE9-A78D-4503-8B03-80B7AFA3B18C}" dt="2022-11-15T12:27:13.123" v="142" actId="20577"/>
        <pc:sldMkLst>
          <pc:docMk/>
          <pc:sldMk cId="2519202980" sldId="295"/>
        </pc:sldMkLst>
        <pc:spChg chg="mod">
          <ac:chgData name="Laura Mendes" userId="0115b15547ada1d5" providerId="LiveId" clId="{29607AE9-A78D-4503-8B03-80B7AFA3B18C}" dt="2022-11-15T12:27:13.123" v="142" actId="20577"/>
          <ac:spMkLst>
            <pc:docMk/>
            <pc:sldMk cId="2519202980" sldId="295"/>
            <ac:spMk id="2" creationId="{8CD8D8C9-A73E-1871-0E08-669240D7B96F}"/>
          </ac:spMkLst>
        </pc:spChg>
      </pc:sldChg>
      <pc:sldChg chg="modSp mod ord">
        <pc:chgData name="Laura Mendes" userId="0115b15547ada1d5" providerId="LiveId" clId="{29607AE9-A78D-4503-8B03-80B7AFA3B18C}" dt="2022-11-15T12:27:01.201" v="135" actId="20577"/>
        <pc:sldMkLst>
          <pc:docMk/>
          <pc:sldMk cId="192028231" sldId="296"/>
        </pc:sldMkLst>
        <pc:spChg chg="mod">
          <ac:chgData name="Laura Mendes" userId="0115b15547ada1d5" providerId="LiveId" clId="{29607AE9-A78D-4503-8B03-80B7AFA3B18C}" dt="2022-11-15T12:27:01.201" v="135" actId="20577"/>
          <ac:spMkLst>
            <pc:docMk/>
            <pc:sldMk cId="192028231" sldId="296"/>
            <ac:spMk id="2" creationId="{8CD8D8C9-A73E-1871-0E08-669240D7B96F}"/>
          </ac:spMkLst>
        </pc:spChg>
      </pc:sldChg>
      <pc:sldChg chg="modSp mod ord">
        <pc:chgData name="Laura Mendes" userId="0115b15547ada1d5" providerId="LiveId" clId="{29607AE9-A78D-4503-8B03-80B7AFA3B18C}" dt="2022-11-15T12:27:09.980" v="140" actId="20577"/>
        <pc:sldMkLst>
          <pc:docMk/>
          <pc:sldMk cId="3962102045" sldId="298"/>
        </pc:sldMkLst>
        <pc:spChg chg="mod">
          <ac:chgData name="Laura Mendes" userId="0115b15547ada1d5" providerId="LiveId" clId="{29607AE9-A78D-4503-8B03-80B7AFA3B18C}" dt="2022-11-15T12:27:09.980" v="140" actId="20577"/>
          <ac:spMkLst>
            <pc:docMk/>
            <pc:sldMk cId="3962102045" sldId="298"/>
            <ac:spMk id="2" creationId="{8CD8D8C9-A73E-1871-0E08-669240D7B96F}"/>
          </ac:spMkLst>
        </pc:spChg>
        <pc:spChg chg="mod">
          <ac:chgData name="Laura Mendes" userId="0115b15547ada1d5" providerId="LiveId" clId="{29607AE9-A78D-4503-8B03-80B7AFA3B18C}" dt="2022-11-15T12:27:08.125" v="138" actId="1076"/>
          <ac:spMkLst>
            <pc:docMk/>
            <pc:sldMk cId="3962102045" sldId="298"/>
            <ac:spMk id="7" creationId="{9416C2A5-073C-EF40-0F91-F2EB8D85D24A}"/>
          </ac:spMkLst>
        </pc:spChg>
      </pc:sldChg>
      <pc:sldChg chg="modNotesTx">
        <pc:chgData name="Laura Mendes" userId="0115b15547ada1d5" providerId="LiveId" clId="{29607AE9-A78D-4503-8B03-80B7AFA3B18C}" dt="2022-11-15T12:34:13.785" v="451" actId="20577"/>
        <pc:sldMkLst>
          <pc:docMk/>
          <pc:sldMk cId="3008396024" sldId="300"/>
        </pc:sldMkLst>
      </pc:sldChg>
      <pc:sldChg chg="addSp delSp modSp mod delAnim modAnim modNotesTx">
        <pc:chgData name="Laura Mendes" userId="0115b15547ada1d5" providerId="LiveId" clId="{29607AE9-A78D-4503-8B03-80B7AFA3B18C}" dt="2022-11-15T12:55:18.850" v="465" actId="20577"/>
        <pc:sldMkLst>
          <pc:docMk/>
          <pc:sldMk cId="3505250400" sldId="302"/>
        </pc:sldMkLst>
        <pc:spChg chg="del mod">
          <ac:chgData name="Laura Mendes" userId="0115b15547ada1d5" providerId="LiveId" clId="{29607AE9-A78D-4503-8B03-80B7AFA3B18C}" dt="2022-11-14T20:22:51.766" v="23" actId="478"/>
          <ac:spMkLst>
            <pc:docMk/>
            <pc:sldMk cId="3505250400" sldId="302"/>
            <ac:spMk id="3" creationId="{D81A562A-81F7-A4DF-0F4C-D7744D8E3602}"/>
          </ac:spMkLst>
        </pc:spChg>
        <pc:spChg chg="del mod">
          <ac:chgData name="Laura Mendes" userId="0115b15547ada1d5" providerId="LiveId" clId="{29607AE9-A78D-4503-8B03-80B7AFA3B18C}" dt="2022-11-14T20:22:51.766" v="23" actId="478"/>
          <ac:spMkLst>
            <pc:docMk/>
            <pc:sldMk cId="3505250400" sldId="302"/>
            <ac:spMk id="4" creationId="{59132F0C-3A46-00BF-A6B8-3192A15A85AB}"/>
          </ac:spMkLst>
        </pc:spChg>
        <pc:spChg chg="del">
          <ac:chgData name="Laura Mendes" userId="0115b15547ada1d5" providerId="LiveId" clId="{29607AE9-A78D-4503-8B03-80B7AFA3B18C}" dt="2022-11-14T20:22:51.766" v="23" actId="478"/>
          <ac:spMkLst>
            <pc:docMk/>
            <pc:sldMk cId="3505250400" sldId="302"/>
            <ac:spMk id="5" creationId="{AFE1739E-E2B1-4C08-0756-1887F3F826BA}"/>
          </ac:spMkLst>
        </pc:spChg>
        <pc:spChg chg="del">
          <ac:chgData name="Laura Mendes" userId="0115b15547ada1d5" providerId="LiveId" clId="{29607AE9-A78D-4503-8B03-80B7AFA3B18C}" dt="2022-11-14T20:22:51.766" v="23" actId="478"/>
          <ac:spMkLst>
            <pc:docMk/>
            <pc:sldMk cId="3505250400" sldId="302"/>
            <ac:spMk id="6" creationId="{17DF8D60-5DF4-0072-F0BD-B9126313BA06}"/>
          </ac:spMkLst>
        </pc:spChg>
        <pc:spChg chg="del mod">
          <ac:chgData name="Laura Mendes" userId="0115b15547ada1d5" providerId="LiveId" clId="{29607AE9-A78D-4503-8B03-80B7AFA3B18C}" dt="2022-11-14T20:22:51.766" v="23" actId="478"/>
          <ac:spMkLst>
            <pc:docMk/>
            <pc:sldMk cId="3505250400" sldId="302"/>
            <ac:spMk id="7" creationId="{3BB8598D-2333-86C8-A8DB-F5E1B19E4507}"/>
          </ac:spMkLst>
        </pc:spChg>
        <pc:spChg chg="add del mod">
          <ac:chgData name="Laura Mendes" userId="0115b15547ada1d5" providerId="LiveId" clId="{29607AE9-A78D-4503-8B03-80B7AFA3B18C}" dt="2022-11-14T20:22:51.766" v="23" actId="478"/>
          <ac:spMkLst>
            <pc:docMk/>
            <pc:sldMk cId="3505250400" sldId="302"/>
            <ac:spMk id="8" creationId="{C42F4AB4-306C-E49B-F480-3C41028A8CE1}"/>
          </ac:spMkLst>
        </pc:spChg>
        <pc:spChg chg="add del mod">
          <ac:chgData name="Laura Mendes" userId="0115b15547ada1d5" providerId="LiveId" clId="{29607AE9-A78D-4503-8B03-80B7AFA3B18C}" dt="2022-11-14T20:22:51.766" v="23" actId="478"/>
          <ac:spMkLst>
            <pc:docMk/>
            <pc:sldMk cId="3505250400" sldId="302"/>
            <ac:spMk id="9" creationId="{AA131A20-D99F-84CB-4419-6F7B08EBA1E0}"/>
          </ac:spMkLst>
        </pc:spChg>
        <pc:spChg chg="add mod">
          <ac:chgData name="Laura Mendes" userId="0115b15547ada1d5" providerId="LiveId" clId="{29607AE9-A78D-4503-8B03-80B7AFA3B18C}" dt="2022-11-14T20:44:01.437" v="81" actId="1076"/>
          <ac:spMkLst>
            <pc:docMk/>
            <pc:sldMk cId="3505250400" sldId="302"/>
            <ac:spMk id="10" creationId="{37A084A9-8926-0C07-4E1D-FAF74AE9D63E}"/>
          </ac:spMkLst>
        </pc:spChg>
        <pc:spChg chg="add mod">
          <ac:chgData name="Laura Mendes" userId="0115b15547ada1d5" providerId="LiveId" clId="{29607AE9-A78D-4503-8B03-80B7AFA3B18C}" dt="2022-11-14T20:23:10.134" v="25" actId="1076"/>
          <ac:spMkLst>
            <pc:docMk/>
            <pc:sldMk cId="3505250400" sldId="302"/>
            <ac:spMk id="11" creationId="{00C74E2C-88DC-5B56-F2BB-759BF0008C5C}"/>
          </ac:spMkLst>
        </pc:spChg>
        <pc:spChg chg="add mod">
          <ac:chgData name="Laura Mendes" userId="0115b15547ada1d5" providerId="LiveId" clId="{29607AE9-A78D-4503-8B03-80B7AFA3B18C}" dt="2022-11-14T20:23:10.134" v="25" actId="1076"/>
          <ac:spMkLst>
            <pc:docMk/>
            <pc:sldMk cId="3505250400" sldId="302"/>
            <ac:spMk id="12" creationId="{8474E7F4-0EF2-F6B7-0730-C167FC84BDE8}"/>
          </ac:spMkLst>
        </pc:spChg>
        <pc:spChg chg="del mod">
          <ac:chgData name="Laura Mendes" userId="0115b15547ada1d5" providerId="LiveId" clId="{29607AE9-A78D-4503-8B03-80B7AFA3B18C}" dt="2022-11-14T20:22:51.766" v="23" actId="478"/>
          <ac:spMkLst>
            <pc:docMk/>
            <pc:sldMk cId="3505250400" sldId="302"/>
            <ac:spMk id="13" creationId="{1B0A4B80-9321-1779-E361-A7831E1913F7}"/>
          </ac:spMkLst>
        </pc:spChg>
        <pc:spChg chg="mod ord">
          <ac:chgData name="Laura Mendes" userId="0115b15547ada1d5" providerId="LiveId" clId="{29607AE9-A78D-4503-8B03-80B7AFA3B18C}" dt="2022-11-14T20:23:48.260" v="34" actId="1076"/>
          <ac:spMkLst>
            <pc:docMk/>
            <pc:sldMk cId="3505250400" sldId="302"/>
            <ac:spMk id="14" creationId="{DF47BA5C-4759-8804-D584-2091D9099A96}"/>
          </ac:spMkLst>
        </pc:spChg>
        <pc:spChg chg="add mod">
          <ac:chgData name="Laura Mendes" userId="0115b15547ada1d5" providerId="LiveId" clId="{29607AE9-A78D-4503-8B03-80B7AFA3B18C}" dt="2022-11-14T20:43:56.130" v="80" actId="1038"/>
          <ac:spMkLst>
            <pc:docMk/>
            <pc:sldMk cId="3505250400" sldId="302"/>
            <ac:spMk id="15" creationId="{0CEC2CD6-1F0D-EF5B-F16B-B1B97B6BEC12}"/>
          </ac:spMkLst>
        </pc:spChg>
        <pc:spChg chg="del">
          <ac:chgData name="Laura Mendes" userId="0115b15547ada1d5" providerId="LiveId" clId="{29607AE9-A78D-4503-8B03-80B7AFA3B18C}" dt="2022-11-14T20:22:51.766" v="23" actId="478"/>
          <ac:spMkLst>
            <pc:docMk/>
            <pc:sldMk cId="3505250400" sldId="302"/>
            <ac:spMk id="16" creationId="{79ED222D-4D58-591B-28F1-221EC32E7C06}"/>
          </ac:spMkLst>
        </pc:spChg>
        <pc:spChg chg="add mod">
          <ac:chgData name="Laura Mendes" userId="0115b15547ada1d5" providerId="LiveId" clId="{29607AE9-A78D-4503-8B03-80B7AFA3B18C}" dt="2022-11-15T12:27:48.689" v="148" actId="20577"/>
          <ac:spMkLst>
            <pc:docMk/>
            <pc:sldMk cId="3505250400" sldId="302"/>
            <ac:spMk id="17" creationId="{E74E6B6D-2501-BB0F-C39F-654D730EE3F9}"/>
          </ac:spMkLst>
        </pc:spChg>
        <pc:spChg chg="add mod">
          <ac:chgData name="Laura Mendes" userId="0115b15547ada1d5" providerId="LiveId" clId="{29607AE9-A78D-4503-8B03-80B7AFA3B18C}" dt="2022-11-14T20:23:10.134" v="25" actId="1076"/>
          <ac:spMkLst>
            <pc:docMk/>
            <pc:sldMk cId="3505250400" sldId="302"/>
            <ac:spMk id="20" creationId="{0153D354-B533-3034-7EC5-ADF8456DA7BE}"/>
          </ac:spMkLst>
        </pc:spChg>
        <pc:spChg chg="add mod">
          <ac:chgData name="Laura Mendes" userId="0115b15547ada1d5" providerId="LiveId" clId="{29607AE9-A78D-4503-8B03-80B7AFA3B18C}" dt="2022-11-14T20:23:10.134" v="25" actId="1076"/>
          <ac:spMkLst>
            <pc:docMk/>
            <pc:sldMk cId="3505250400" sldId="302"/>
            <ac:spMk id="21" creationId="{753640F5-13F6-B4F5-7D7B-73E431F45B6C}"/>
          </ac:spMkLst>
        </pc:spChg>
        <pc:spChg chg="add mod">
          <ac:chgData name="Laura Mendes" userId="0115b15547ada1d5" providerId="LiveId" clId="{29607AE9-A78D-4503-8B03-80B7AFA3B18C}" dt="2022-11-14T20:23:52.214" v="36" actId="1076"/>
          <ac:spMkLst>
            <pc:docMk/>
            <pc:sldMk cId="3505250400" sldId="302"/>
            <ac:spMk id="22" creationId="{05BB15E5-1459-64E3-05FD-3A9F2A0FA777}"/>
          </ac:spMkLst>
        </pc:spChg>
        <pc:spChg chg="add mod">
          <ac:chgData name="Laura Mendes" userId="0115b15547ada1d5" providerId="LiveId" clId="{29607AE9-A78D-4503-8B03-80B7AFA3B18C}" dt="2022-11-14T20:23:45.827" v="33" actId="1076"/>
          <ac:spMkLst>
            <pc:docMk/>
            <pc:sldMk cId="3505250400" sldId="302"/>
            <ac:spMk id="23" creationId="{08F2452C-9007-F24C-992C-726F4AE44543}"/>
          </ac:spMkLst>
        </pc:spChg>
        <pc:spChg chg="add mod">
          <ac:chgData name="Laura Mendes" userId="0115b15547ada1d5" providerId="LiveId" clId="{29607AE9-A78D-4503-8B03-80B7AFA3B18C}" dt="2022-11-14T20:24:03.749" v="38" actId="1076"/>
          <ac:spMkLst>
            <pc:docMk/>
            <pc:sldMk cId="3505250400" sldId="302"/>
            <ac:spMk id="24" creationId="{DCF4A5E7-E7B0-D125-FCE4-ED7BEA762C48}"/>
          </ac:spMkLst>
        </pc:spChg>
        <pc:spChg chg="add mod">
          <ac:chgData name="Laura Mendes" userId="0115b15547ada1d5" providerId="LiveId" clId="{29607AE9-A78D-4503-8B03-80B7AFA3B18C}" dt="2022-11-14T20:24:10.084" v="40" actId="1076"/>
          <ac:spMkLst>
            <pc:docMk/>
            <pc:sldMk cId="3505250400" sldId="302"/>
            <ac:spMk id="25" creationId="{1FC95D32-F73A-1DDA-B0F5-08D1BEB1FFCE}"/>
          </ac:spMkLst>
        </pc:spChg>
        <pc:spChg chg="add del mod">
          <ac:chgData name="Laura Mendes" userId="0115b15547ada1d5" providerId="LiveId" clId="{29607AE9-A78D-4503-8B03-80B7AFA3B18C}" dt="2022-11-14T20:24:26.753" v="45"/>
          <ac:spMkLst>
            <pc:docMk/>
            <pc:sldMk cId="3505250400" sldId="302"/>
            <ac:spMk id="27" creationId="{182B8F5B-2C8B-29F2-19B2-D15A4103A321}"/>
          </ac:spMkLst>
        </pc:spChg>
        <pc:picChg chg="del">
          <ac:chgData name="Laura Mendes" userId="0115b15547ada1d5" providerId="LiveId" clId="{29607AE9-A78D-4503-8B03-80B7AFA3B18C}" dt="2022-11-14T20:22:51.766" v="23" actId="478"/>
          <ac:picMkLst>
            <pc:docMk/>
            <pc:sldMk cId="3505250400" sldId="302"/>
            <ac:picMk id="18" creationId="{E2663B5D-6A1C-E23D-04CB-9EF1339A1008}"/>
          </ac:picMkLst>
        </pc:picChg>
        <pc:picChg chg="mod ord">
          <ac:chgData name="Laura Mendes" userId="0115b15547ada1d5" providerId="LiveId" clId="{29607AE9-A78D-4503-8B03-80B7AFA3B18C}" dt="2022-11-14T20:24:36.508" v="48" actId="1076"/>
          <ac:picMkLst>
            <pc:docMk/>
            <pc:sldMk cId="3505250400" sldId="302"/>
            <ac:picMk id="19" creationId="{0622FB48-FE53-EE98-1BEE-273A65EA8C3C}"/>
          </ac:picMkLst>
        </pc:picChg>
        <pc:picChg chg="add mod">
          <ac:chgData name="Laura Mendes" userId="0115b15547ada1d5" providerId="LiveId" clId="{29607AE9-A78D-4503-8B03-80B7AFA3B18C}" dt="2022-11-14T20:24:33.056" v="47" actId="1076"/>
          <ac:picMkLst>
            <pc:docMk/>
            <pc:sldMk cId="3505250400" sldId="302"/>
            <ac:picMk id="28" creationId="{ADAFFB3A-6E4E-0BAF-10ED-E4172870B420}"/>
          </ac:picMkLst>
        </pc:picChg>
      </pc:sldChg>
      <pc:sldChg chg="modSp">
        <pc:chgData name="Laura Mendes" userId="0115b15547ada1d5" providerId="LiveId" clId="{29607AE9-A78D-4503-8B03-80B7AFA3B18C}" dt="2022-11-15T12:25:32.905" v="131" actId="20577"/>
        <pc:sldMkLst>
          <pc:docMk/>
          <pc:sldMk cId="2084070198" sldId="303"/>
        </pc:sldMkLst>
        <pc:spChg chg="mod">
          <ac:chgData name="Laura Mendes" userId="0115b15547ada1d5" providerId="LiveId" clId="{29607AE9-A78D-4503-8B03-80B7AFA3B18C}" dt="2022-11-15T12:25:32.905" v="131" actId="20577"/>
          <ac:spMkLst>
            <pc:docMk/>
            <pc:sldMk cId="2084070198" sldId="303"/>
            <ac:spMk id="13" creationId="{B4BB07D7-9F48-D643-9A6A-A2C448CDD4D7}"/>
          </ac:spMkLst>
        </pc:spChg>
      </pc:sldChg>
      <pc:sldChg chg="modSp mod">
        <pc:chgData name="Laura Mendes" userId="0115b15547ada1d5" providerId="LiveId" clId="{29607AE9-A78D-4503-8B03-80B7AFA3B18C}" dt="2022-11-14T20:21:52.164" v="11" actId="20577"/>
        <pc:sldMkLst>
          <pc:docMk/>
          <pc:sldMk cId="3208605387" sldId="304"/>
        </pc:sldMkLst>
        <pc:spChg chg="mod">
          <ac:chgData name="Laura Mendes" userId="0115b15547ada1d5" providerId="LiveId" clId="{29607AE9-A78D-4503-8B03-80B7AFA3B18C}" dt="2022-11-14T20:21:52.164" v="11" actId="20577"/>
          <ac:spMkLst>
            <pc:docMk/>
            <pc:sldMk cId="3208605387" sldId="304"/>
            <ac:spMk id="7" creationId="{8D3EE017-ED84-4BD9-944F-4C3EC9FD8B3A}"/>
          </ac:spMkLst>
        </pc:spChg>
      </pc:sldChg>
      <pc:sldChg chg="modSp mod">
        <pc:chgData name="Laura Mendes" userId="0115b15547ada1d5" providerId="LiveId" clId="{29607AE9-A78D-4503-8B03-80B7AFA3B18C}" dt="2022-11-15T13:25:42.463" v="474" actId="20577"/>
        <pc:sldMkLst>
          <pc:docMk/>
          <pc:sldMk cId="1269269084" sldId="305"/>
        </pc:sldMkLst>
        <pc:spChg chg="mod">
          <ac:chgData name="Laura Mendes" userId="0115b15547ada1d5" providerId="LiveId" clId="{29607AE9-A78D-4503-8B03-80B7AFA3B18C}" dt="2022-11-14T20:32:07.868" v="75" actId="1076"/>
          <ac:spMkLst>
            <pc:docMk/>
            <pc:sldMk cId="1269269084" sldId="305"/>
            <ac:spMk id="4" creationId="{840EA194-1200-CBD2-CBD7-1980CFA5717B}"/>
          </ac:spMkLst>
        </pc:spChg>
        <pc:spChg chg="mod">
          <ac:chgData name="Laura Mendes" userId="0115b15547ada1d5" providerId="LiveId" clId="{29607AE9-A78D-4503-8B03-80B7AFA3B18C}" dt="2022-11-14T20:32:07.868" v="75" actId="1076"/>
          <ac:spMkLst>
            <pc:docMk/>
            <pc:sldMk cId="1269269084" sldId="305"/>
            <ac:spMk id="6" creationId="{C75D7916-13FB-E621-32C3-22E3F62AEDA9}"/>
          </ac:spMkLst>
        </pc:spChg>
        <pc:spChg chg="mod">
          <ac:chgData name="Laura Mendes" userId="0115b15547ada1d5" providerId="LiveId" clId="{29607AE9-A78D-4503-8B03-80B7AFA3B18C}" dt="2022-11-15T13:25:42.463" v="474" actId="20577"/>
          <ac:spMkLst>
            <pc:docMk/>
            <pc:sldMk cId="1269269084" sldId="305"/>
            <ac:spMk id="7" creationId="{441AEAD7-91E7-C1CC-87E7-96162DFE6B98}"/>
          </ac:spMkLst>
        </pc:spChg>
        <pc:spChg chg="mod">
          <ac:chgData name="Laura Mendes" userId="0115b15547ada1d5" providerId="LiveId" clId="{29607AE9-A78D-4503-8B03-80B7AFA3B18C}" dt="2022-11-14T20:32:07.868" v="75" actId="1076"/>
          <ac:spMkLst>
            <pc:docMk/>
            <pc:sldMk cId="1269269084" sldId="305"/>
            <ac:spMk id="8" creationId="{DDDB0057-F80F-0FE4-61D9-5CE82FBFCBBD}"/>
          </ac:spMkLst>
        </pc:spChg>
        <pc:spChg chg="mod">
          <ac:chgData name="Laura Mendes" userId="0115b15547ada1d5" providerId="LiveId" clId="{29607AE9-A78D-4503-8B03-80B7AFA3B18C}" dt="2022-11-14T20:32:07.868" v="75" actId="1076"/>
          <ac:spMkLst>
            <pc:docMk/>
            <pc:sldMk cId="1269269084" sldId="305"/>
            <ac:spMk id="9" creationId="{FF8C30D3-6FEB-8C8B-15E4-2BBB76A32BB4}"/>
          </ac:spMkLst>
        </pc:spChg>
        <pc:spChg chg="mod">
          <ac:chgData name="Laura Mendes" userId="0115b15547ada1d5" providerId="LiveId" clId="{29607AE9-A78D-4503-8B03-80B7AFA3B18C}" dt="2022-11-14T20:32:07.868" v="75" actId="1076"/>
          <ac:spMkLst>
            <pc:docMk/>
            <pc:sldMk cId="1269269084" sldId="305"/>
            <ac:spMk id="10" creationId="{538FE713-AB9F-81E6-7ABA-9069E8E4E8B5}"/>
          </ac:spMkLst>
        </pc:spChg>
        <pc:spChg chg="mod">
          <ac:chgData name="Laura Mendes" userId="0115b15547ada1d5" providerId="LiveId" clId="{29607AE9-A78D-4503-8B03-80B7AFA3B18C}" dt="2022-11-14T20:32:07.868" v="75" actId="1076"/>
          <ac:spMkLst>
            <pc:docMk/>
            <pc:sldMk cId="1269269084" sldId="305"/>
            <ac:spMk id="16" creationId="{6E30F35B-4FFC-77A4-D98B-BB07A0EE0452}"/>
          </ac:spMkLst>
        </pc:spChg>
      </pc:sldChg>
      <pc:sldChg chg="modSp mod modAnim">
        <pc:chgData name="Laura Mendes" userId="0115b15547ada1d5" providerId="LiveId" clId="{29607AE9-A78D-4503-8B03-80B7AFA3B18C}" dt="2022-11-14T20:31:55.953" v="74"/>
        <pc:sldMkLst>
          <pc:docMk/>
          <pc:sldMk cId="1222704653" sldId="306"/>
        </pc:sldMkLst>
        <pc:spChg chg="mod">
          <ac:chgData name="Laura Mendes" userId="0115b15547ada1d5" providerId="LiveId" clId="{29607AE9-A78D-4503-8B03-80B7AFA3B18C}" dt="2022-11-14T20:31:45.399" v="72" actId="1035"/>
          <ac:spMkLst>
            <pc:docMk/>
            <pc:sldMk cId="1222704653" sldId="306"/>
            <ac:spMk id="11" creationId="{3EEB532F-00FB-2113-FD90-8BF9217D7ED6}"/>
          </ac:spMkLst>
        </pc:spChg>
        <pc:spChg chg="mod">
          <ac:chgData name="Laura Mendes" userId="0115b15547ada1d5" providerId="LiveId" clId="{29607AE9-A78D-4503-8B03-80B7AFA3B18C}" dt="2022-11-14T20:31:45.399" v="72" actId="1035"/>
          <ac:spMkLst>
            <pc:docMk/>
            <pc:sldMk cId="1222704653" sldId="306"/>
            <ac:spMk id="12" creationId="{51A71B38-1500-CF9E-E556-5DF81452E94E}"/>
          </ac:spMkLst>
        </pc:spChg>
        <pc:spChg chg="mod">
          <ac:chgData name="Laura Mendes" userId="0115b15547ada1d5" providerId="LiveId" clId="{29607AE9-A78D-4503-8B03-80B7AFA3B18C}" dt="2022-11-14T20:31:45.399" v="72" actId="1035"/>
          <ac:spMkLst>
            <pc:docMk/>
            <pc:sldMk cId="1222704653" sldId="306"/>
            <ac:spMk id="13" creationId="{B4BB07D7-9F48-D643-9A6A-A2C448CDD4D7}"/>
          </ac:spMkLst>
        </pc:spChg>
        <pc:spChg chg="mod">
          <ac:chgData name="Laura Mendes" userId="0115b15547ada1d5" providerId="LiveId" clId="{29607AE9-A78D-4503-8B03-80B7AFA3B18C}" dt="2022-11-14T20:31:45.399" v="72" actId="1035"/>
          <ac:spMkLst>
            <pc:docMk/>
            <pc:sldMk cId="1222704653" sldId="306"/>
            <ac:spMk id="14" creationId="{3B1A20F1-02C3-9C46-EAFD-B07B563585F1}"/>
          </ac:spMkLst>
        </pc:spChg>
        <pc:spChg chg="mod">
          <ac:chgData name="Laura Mendes" userId="0115b15547ada1d5" providerId="LiveId" clId="{29607AE9-A78D-4503-8B03-80B7AFA3B18C}" dt="2022-11-14T20:31:40.466" v="55" actId="1076"/>
          <ac:spMkLst>
            <pc:docMk/>
            <pc:sldMk cId="1222704653" sldId="306"/>
            <ac:spMk id="17" creationId="{A248B41D-C998-64BD-97BD-35674DB7A684}"/>
          </ac:spMkLst>
        </pc:spChg>
        <pc:spChg chg="mod">
          <ac:chgData name="Laura Mendes" userId="0115b15547ada1d5" providerId="LiveId" clId="{29607AE9-A78D-4503-8B03-80B7AFA3B18C}" dt="2022-11-14T20:31:40.466" v="55" actId="1076"/>
          <ac:spMkLst>
            <pc:docMk/>
            <pc:sldMk cId="1222704653" sldId="306"/>
            <ac:spMk id="18" creationId="{EFB8F292-3456-9287-5DE2-4EF9A4BC08EE}"/>
          </ac:spMkLst>
        </pc:spChg>
        <pc:spChg chg="mod">
          <ac:chgData name="Laura Mendes" userId="0115b15547ada1d5" providerId="LiveId" clId="{29607AE9-A78D-4503-8B03-80B7AFA3B18C}" dt="2022-11-14T20:31:40.466" v="55" actId="1076"/>
          <ac:spMkLst>
            <pc:docMk/>
            <pc:sldMk cId="1222704653" sldId="306"/>
            <ac:spMk id="19" creationId="{23139B36-321C-3F8A-15A9-6625ADEB3956}"/>
          </ac:spMkLst>
        </pc:spChg>
        <pc:spChg chg="mod">
          <ac:chgData name="Laura Mendes" userId="0115b15547ada1d5" providerId="LiveId" clId="{29607AE9-A78D-4503-8B03-80B7AFA3B18C}" dt="2022-11-14T20:31:40.466" v="55" actId="1076"/>
          <ac:spMkLst>
            <pc:docMk/>
            <pc:sldMk cId="1222704653" sldId="306"/>
            <ac:spMk id="20" creationId="{5A118D3D-BAAC-726D-A94B-A722646D69AB}"/>
          </ac:spMkLst>
        </pc:spChg>
        <pc:spChg chg="mod">
          <ac:chgData name="Laura Mendes" userId="0115b15547ada1d5" providerId="LiveId" clId="{29607AE9-A78D-4503-8B03-80B7AFA3B18C}" dt="2022-11-14T20:31:40.466" v="55" actId="1076"/>
          <ac:spMkLst>
            <pc:docMk/>
            <pc:sldMk cId="1222704653" sldId="306"/>
            <ac:spMk id="21" creationId="{F05EE79C-0F13-ADBF-C6D6-44E2EB7ABB2D}"/>
          </ac:spMkLst>
        </pc:spChg>
      </pc:sldChg>
    </pc:docChg>
  </pc:docChgLst>
  <pc:docChgLst>
    <pc:chgData name="Guest User" providerId="Windows Live" clId="Web-{C3D2B95E-3CFC-4D99-AA70-AC23ACDD286F}"/>
    <pc:docChg chg="modSld">
      <pc:chgData name="Guest User" userId="" providerId="Windows Live" clId="Web-{C3D2B95E-3CFC-4D99-AA70-AC23ACDD286F}" dt="2022-11-15T13:01:21.910" v="158"/>
      <pc:docMkLst>
        <pc:docMk/>
      </pc:docMkLst>
      <pc:sldChg chg="modNotes">
        <pc:chgData name="Guest User" userId="" providerId="Windows Live" clId="Web-{C3D2B95E-3CFC-4D99-AA70-AC23ACDD286F}" dt="2022-11-15T13:01:21.910" v="158"/>
        <pc:sldMkLst>
          <pc:docMk/>
          <pc:sldMk cId="2547787374" sldId="282"/>
        </pc:sldMkLst>
      </pc:sldChg>
      <pc:sldChg chg="modNotes">
        <pc:chgData name="Guest User" userId="" providerId="Windows Live" clId="Web-{C3D2B95E-3CFC-4D99-AA70-AC23ACDD286F}" dt="2022-11-15T12:54:17.457" v="11"/>
        <pc:sldMkLst>
          <pc:docMk/>
          <pc:sldMk cId="3008396024" sldId="300"/>
        </pc:sldMkLst>
      </pc:sldChg>
    </pc:docChg>
  </pc:docChgLst>
  <pc:docChgLst>
    <pc:chgData name="Léonie Hatte" userId="ce001fb79d38d95a" providerId="LiveId" clId="{935B7D48-3E06-4D65-86E8-234AC0E0869B}"/>
    <pc:docChg chg="modSld sldOrd">
      <pc:chgData name="Léonie Hatte" userId="ce001fb79d38d95a" providerId="LiveId" clId="{935B7D48-3E06-4D65-86E8-234AC0E0869B}" dt="2023-01-09T18:28:11.838" v="1"/>
      <pc:docMkLst>
        <pc:docMk/>
      </pc:docMkLst>
      <pc:sldChg chg="ord">
        <pc:chgData name="Léonie Hatte" userId="ce001fb79d38d95a" providerId="LiveId" clId="{935B7D48-3E06-4D65-86E8-234AC0E0869B}" dt="2023-01-09T18:28:11.838" v="1"/>
        <pc:sldMkLst>
          <pc:docMk/>
          <pc:sldMk cId="720488583" sldId="293"/>
        </pc:sldMkLst>
      </pc:sldChg>
    </pc:docChg>
  </pc:docChgLst>
  <pc:docChgLst>
    <pc:chgData name="Léonie Hatte" userId="ce001fb79d38d95a" providerId="LiveId" clId="{0989C145-E3C1-4E5B-83ED-262B5E54C9FC}"/>
    <pc:docChg chg="undo custSel modSld">
      <pc:chgData name="Léonie Hatte" userId="ce001fb79d38d95a" providerId="LiveId" clId="{0989C145-E3C1-4E5B-83ED-262B5E54C9FC}" dt="2022-11-15T13:22:16.574" v="263" actId="1076"/>
      <pc:docMkLst>
        <pc:docMk/>
      </pc:docMkLst>
      <pc:sldChg chg="addSp modSp mod modAnim">
        <pc:chgData name="Léonie Hatte" userId="ce001fb79d38d95a" providerId="LiveId" clId="{0989C145-E3C1-4E5B-83ED-262B5E54C9FC}" dt="2022-11-15T07:03:46.736" v="172" actId="1036"/>
        <pc:sldMkLst>
          <pc:docMk/>
          <pc:sldMk cId="2519202980" sldId="295"/>
        </pc:sldMkLst>
        <pc:spChg chg="mod">
          <ac:chgData name="Léonie Hatte" userId="ce001fb79d38d95a" providerId="LiveId" clId="{0989C145-E3C1-4E5B-83ED-262B5E54C9FC}" dt="2022-11-15T07:03:40.827" v="150" actId="1076"/>
          <ac:spMkLst>
            <pc:docMk/>
            <pc:sldMk cId="2519202980" sldId="295"/>
            <ac:spMk id="2" creationId="{8CD8D8C9-A73E-1871-0E08-669240D7B96F}"/>
          </ac:spMkLst>
        </pc:spChg>
        <pc:spChg chg="mod">
          <ac:chgData name="Léonie Hatte" userId="ce001fb79d38d95a" providerId="LiveId" clId="{0989C145-E3C1-4E5B-83ED-262B5E54C9FC}" dt="2022-11-15T07:03:46.736" v="172" actId="1036"/>
          <ac:spMkLst>
            <pc:docMk/>
            <pc:sldMk cId="2519202980" sldId="295"/>
            <ac:spMk id="4" creationId="{5BC84E5C-3941-1092-1ABF-586A82B8E390}"/>
          </ac:spMkLst>
        </pc:spChg>
        <pc:spChg chg="mod">
          <ac:chgData name="Léonie Hatte" userId="ce001fb79d38d95a" providerId="LiveId" clId="{0989C145-E3C1-4E5B-83ED-262B5E54C9FC}" dt="2022-11-15T07:03:46.736" v="172" actId="1036"/>
          <ac:spMkLst>
            <pc:docMk/>
            <pc:sldMk cId="2519202980" sldId="295"/>
            <ac:spMk id="9" creationId="{607786F6-CE9C-46D7-FF0C-AED3CA6DEA12}"/>
          </ac:spMkLst>
        </pc:spChg>
        <pc:picChg chg="add mod">
          <ac:chgData name="Léonie Hatte" userId="ce001fb79d38d95a" providerId="LiveId" clId="{0989C145-E3C1-4E5B-83ED-262B5E54C9FC}" dt="2022-11-15T07:03:46.736" v="172" actId="1036"/>
          <ac:picMkLst>
            <pc:docMk/>
            <pc:sldMk cId="2519202980" sldId="295"/>
            <ac:picMk id="3" creationId="{6ABEFC99-5248-2323-5EF4-C7A7745C7A57}"/>
          </ac:picMkLst>
        </pc:picChg>
      </pc:sldChg>
      <pc:sldChg chg="addSp modSp mod modAnim">
        <pc:chgData name="Léonie Hatte" userId="ce001fb79d38d95a" providerId="LiveId" clId="{0989C145-E3C1-4E5B-83ED-262B5E54C9FC}" dt="2022-11-15T13:22:16.574" v="263" actId="1076"/>
        <pc:sldMkLst>
          <pc:docMk/>
          <pc:sldMk cId="2084070198" sldId="303"/>
        </pc:sldMkLst>
        <pc:spChg chg="add mod">
          <ac:chgData name="Léonie Hatte" userId="ce001fb79d38d95a" providerId="LiveId" clId="{0989C145-E3C1-4E5B-83ED-262B5E54C9FC}" dt="2022-11-15T13:22:12.444" v="262" actId="1036"/>
          <ac:spMkLst>
            <pc:docMk/>
            <pc:sldMk cId="2084070198" sldId="303"/>
            <ac:spMk id="3" creationId="{1653866B-97F7-7236-A8D1-8F46047E87E0}"/>
          </ac:spMkLst>
        </pc:spChg>
        <pc:spChg chg="mod">
          <ac:chgData name="Léonie Hatte" userId="ce001fb79d38d95a" providerId="LiveId" clId="{0989C145-E3C1-4E5B-83ED-262B5E54C9FC}" dt="2022-11-15T13:20:43.344" v="244" actId="1036"/>
          <ac:spMkLst>
            <pc:docMk/>
            <pc:sldMk cId="2084070198" sldId="303"/>
            <ac:spMk id="8" creationId="{DDDB0057-F80F-0FE4-61D9-5CE82FBFCBBD}"/>
          </ac:spMkLst>
        </pc:spChg>
        <pc:spChg chg="mod">
          <ac:chgData name="Léonie Hatte" userId="ce001fb79d38d95a" providerId="LiveId" clId="{0989C145-E3C1-4E5B-83ED-262B5E54C9FC}" dt="2022-11-15T13:22:16.574" v="263" actId="1076"/>
          <ac:spMkLst>
            <pc:docMk/>
            <pc:sldMk cId="2084070198" sldId="303"/>
            <ac:spMk id="9" creationId="{FF8C30D3-6FEB-8C8B-15E4-2BBB76A32BB4}"/>
          </ac:spMkLst>
        </pc:spChg>
        <pc:spChg chg="mod">
          <ac:chgData name="Léonie Hatte" userId="ce001fb79d38d95a" providerId="LiveId" clId="{0989C145-E3C1-4E5B-83ED-262B5E54C9FC}" dt="2022-11-15T13:22:12.444" v="262" actId="1036"/>
          <ac:spMkLst>
            <pc:docMk/>
            <pc:sldMk cId="2084070198" sldId="303"/>
            <ac:spMk id="10" creationId="{538FE713-AB9F-81E6-7ABA-9069E8E4E8B5}"/>
          </ac:spMkLst>
        </pc:spChg>
        <pc:spChg chg="mod">
          <ac:chgData name="Léonie Hatte" userId="ce001fb79d38d95a" providerId="LiveId" clId="{0989C145-E3C1-4E5B-83ED-262B5E54C9FC}" dt="2022-11-15T13:20:39.684" v="235" actId="1035"/>
          <ac:spMkLst>
            <pc:docMk/>
            <pc:sldMk cId="2084070198" sldId="303"/>
            <ac:spMk id="11" creationId="{3EEB532F-00FB-2113-FD90-8BF9217D7ED6}"/>
          </ac:spMkLst>
        </pc:spChg>
        <pc:spChg chg="mod">
          <ac:chgData name="Léonie Hatte" userId="ce001fb79d38d95a" providerId="LiveId" clId="{0989C145-E3C1-4E5B-83ED-262B5E54C9FC}" dt="2022-11-15T13:20:08.564" v="226" actId="1035"/>
          <ac:spMkLst>
            <pc:docMk/>
            <pc:sldMk cId="2084070198" sldId="303"/>
            <ac:spMk id="12" creationId="{51A71B38-1500-CF9E-E556-5DF81452E94E}"/>
          </ac:spMkLst>
        </pc:spChg>
        <pc:spChg chg="mod">
          <ac:chgData name="Léonie Hatte" userId="ce001fb79d38d95a" providerId="LiveId" clId="{0989C145-E3C1-4E5B-83ED-262B5E54C9FC}" dt="2022-11-15T13:20:08.564" v="226" actId="1035"/>
          <ac:spMkLst>
            <pc:docMk/>
            <pc:sldMk cId="2084070198" sldId="303"/>
            <ac:spMk id="13" creationId="{B4BB07D7-9F48-D643-9A6A-A2C448CDD4D7}"/>
          </ac:spMkLst>
        </pc:spChg>
        <pc:spChg chg="mod">
          <ac:chgData name="Léonie Hatte" userId="ce001fb79d38d95a" providerId="LiveId" clId="{0989C145-E3C1-4E5B-83ED-262B5E54C9FC}" dt="2022-11-15T13:20:08.564" v="226" actId="1035"/>
          <ac:spMkLst>
            <pc:docMk/>
            <pc:sldMk cId="2084070198" sldId="303"/>
            <ac:spMk id="14" creationId="{3B1A20F1-02C3-9C46-EAFD-B07B563585F1}"/>
          </ac:spMkLst>
        </pc:spChg>
        <pc:spChg chg="mod">
          <ac:chgData name="Léonie Hatte" userId="ce001fb79d38d95a" providerId="LiveId" clId="{0989C145-E3C1-4E5B-83ED-262B5E54C9FC}" dt="2022-11-15T13:20:01.814" v="213" actId="1076"/>
          <ac:spMkLst>
            <pc:docMk/>
            <pc:sldMk cId="2084070198" sldId="303"/>
            <ac:spMk id="26" creationId="{49A9E9A9-99F9-BF32-3ECE-B48816FA2896}"/>
          </ac:spMkLst>
        </pc:spChg>
      </pc:sldChg>
    </pc:docChg>
  </pc:docChgLst>
</pc:chgInfo>
</file>

<file path=ppt/comments/modernComment_107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25A4E63-E139-4970-A50B-DD2982F7C391}" authorId="{DBC1A937-77DC-9E97-06B8-2521342ABAF4}" created="2022-11-14T12:34:58.683">
    <pc:sldMkLst xmlns:pc="http://schemas.microsoft.com/office/powerpoint/2013/main/command">
      <pc:docMk/>
      <pc:sldMk cId="0" sldId="263"/>
    </pc:sldMkLst>
    <p188:txBody>
      <a:bodyPr/>
      <a:lstStyle/>
      <a:p>
        <a:r>
          <a:rPr lang="fr-FR"/>
          <a:t>A adapter à nos résultats</a:t>
        </a:r>
      </a:p>
    </p188:txBody>
  </p188:cm>
</p188:cmLst>
</file>

<file path=ppt/comments/modernComment_115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FAB35ED-3A1F-4DDF-BE5A-C956BD9562F9}" authorId="{DBC1A937-77DC-9E97-06B8-2521342ABAF4}" created="2022-11-14T12:38:39.016">
    <pc:sldMkLst xmlns:pc="http://schemas.microsoft.com/office/powerpoint/2013/main/command">
      <pc:docMk/>
      <pc:sldMk cId="0" sldId="277"/>
    </pc:sldMkLst>
    <p188:txBody>
      <a:bodyPr/>
      <a:lstStyle/>
      <a:p>
        <a:r>
          <a:rPr lang="fr-FR"/>
          <a:t>Bien détailler : 
- objectifs du sprint suivant
- les stories
- tests d'acceptances
- démo
+ Ajouter ce qui n'a pas été fait dans le sprint 1</a:t>
        </a:r>
      </a:p>
    </p188:txBody>
  </p188:cm>
</p188:cmLst>
</file>

<file path=ppt/comments/modernComment_124_95902D4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8B0D2E7-E547-4628-9DB1-D511257A6C1B}" authorId="{DBC1A937-77DC-9E97-06B8-2521342ABAF4}" created="2022-11-14T12:37:08.608">
    <pc:sldMkLst xmlns:pc="http://schemas.microsoft.com/office/powerpoint/2013/main/command">
      <pc:docMk/>
      <pc:sldMk cId="2509253953" sldId="292"/>
    </pc:sldMkLst>
    <p188:txBody>
      <a:bodyPr/>
      <a:lstStyle/>
      <a:p>
        <a:r>
          <a:rPr lang="fr-FR"/>
          <a:t>Bien expliquer l'estimation de temps, comment on a fixé les priorités </a:t>
        </a:r>
      </a:p>
    </p188:txBody>
  </p188:cm>
</p188:cmLst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108D6147-8CF5-99A6-523C-63DF53937FF9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C9E718E-10ED-056A-EE4F-EC0F4AE30E02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14FC3CF8-DE15-8143-B8B4-12B7CC747746}" type="datetime1">
              <a:rPr lang="fr-FR"/>
              <a:pPr lvl="0"/>
              <a:t>09/01/2023</a:t>
            </a:fld>
            <a:endParaRPr 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827A0B32-3015-88B3-78C4-EE400CF4D5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Espace réservé des notes 4">
            <a:extLst>
              <a:ext uri="{FF2B5EF4-FFF2-40B4-BE49-F238E27FC236}">
                <a16:creationId xmlns:a16="http://schemas.microsoft.com/office/drawing/2014/main" id="{1CB314D4-3FA9-5FCD-AE02-E21DEAAB39C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804F6B8-8B0D-F2AB-D92E-F769C7DF589A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7975836-E529-D84F-5234-A95B2F94E20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96E1076F-CE1D-0940-A0BD-580C4F6C2735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8014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Imane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77361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Alexis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250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Alexis : In a </a:t>
            </a:r>
            <a:r>
              <a:rPr lang="es-ES" err="1"/>
              <a:t>perfect</a:t>
            </a:r>
            <a:r>
              <a:rPr lang="es-ES"/>
              <a:t> </a:t>
            </a:r>
            <a:r>
              <a:rPr lang="es-ES" err="1"/>
              <a:t>world</a:t>
            </a:r>
            <a:r>
              <a:rPr lang="es-ES"/>
              <a:t> </a:t>
            </a:r>
            <a:r>
              <a:rPr lang="es-ES" err="1"/>
              <a:t>we</a:t>
            </a:r>
            <a:r>
              <a:rPr lang="es-ES"/>
              <a:t> </a:t>
            </a:r>
            <a:r>
              <a:rPr lang="es-ES" err="1"/>
              <a:t>would</a:t>
            </a:r>
            <a:r>
              <a:rPr lang="es-ES"/>
              <a:t> be Good in </a:t>
            </a:r>
            <a:r>
              <a:rPr lang="es-ES" err="1"/>
              <a:t>terms</a:t>
            </a:r>
            <a:r>
              <a:rPr lang="es-ES"/>
              <a:t> </a:t>
            </a:r>
            <a:r>
              <a:rPr lang="es-ES" err="1"/>
              <a:t>of</a:t>
            </a:r>
            <a:r>
              <a:rPr lang="es-ES"/>
              <a:t> performance in </a:t>
            </a:r>
            <a:r>
              <a:rPr lang="es-ES" err="1"/>
              <a:t>this</a:t>
            </a:r>
            <a:r>
              <a:rPr lang="es-ES"/>
              <a:t> </a:t>
            </a:r>
            <a:r>
              <a:rPr lang="es-ES" err="1"/>
              <a:t>section</a:t>
            </a:r>
            <a:r>
              <a:rPr lang="es-ES"/>
              <a:t>. </a:t>
            </a:r>
            <a:r>
              <a:rPr lang="es-ES" err="1"/>
              <a:t>But</a:t>
            </a:r>
            <a:r>
              <a:rPr lang="es-ES"/>
              <a:t> </a:t>
            </a:r>
            <a:r>
              <a:rPr lang="es-ES" err="1"/>
              <a:t>we</a:t>
            </a:r>
            <a:r>
              <a:rPr lang="es-ES"/>
              <a:t> </a:t>
            </a:r>
            <a:r>
              <a:rPr lang="es-ES" err="1"/>
              <a:t>have</a:t>
            </a:r>
            <a:r>
              <a:rPr lang="es-ES"/>
              <a:t> </a:t>
            </a:r>
            <a:r>
              <a:rPr lang="es-ES" err="1"/>
              <a:t>serious</a:t>
            </a:r>
            <a:r>
              <a:rPr lang="es-ES"/>
              <a:t> </a:t>
            </a:r>
            <a:r>
              <a:rPr lang="es-ES" err="1"/>
              <a:t>limitations</a:t>
            </a:r>
            <a:r>
              <a:rPr lang="es-ES"/>
              <a:t> in </a:t>
            </a:r>
            <a:r>
              <a:rPr lang="es-ES" err="1"/>
              <a:t>this</a:t>
            </a:r>
            <a:r>
              <a:rPr lang="es-ES"/>
              <a:t> </a:t>
            </a:r>
            <a:r>
              <a:rPr lang="es-ES" err="1"/>
              <a:t>section</a:t>
            </a:r>
            <a:r>
              <a:rPr lang="es-ES"/>
              <a:t>. </a:t>
            </a:r>
            <a:r>
              <a:rPr lang="es-ES" err="1"/>
              <a:t>First</a:t>
            </a:r>
            <a:r>
              <a:rPr lang="es-ES"/>
              <a:t>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tow</a:t>
            </a:r>
            <a:r>
              <a:rPr lang="es-ES"/>
              <a:t> </a:t>
            </a:r>
            <a:r>
              <a:rPr lang="es-ES" err="1"/>
              <a:t>vehicle</a:t>
            </a:r>
            <a:r>
              <a:rPr lang="es-ES"/>
              <a:t> </a:t>
            </a:r>
            <a:r>
              <a:rPr lang="es-ES" err="1"/>
              <a:t>is</a:t>
            </a:r>
            <a:r>
              <a:rPr lang="es-ES"/>
              <a:t> </a:t>
            </a:r>
            <a:r>
              <a:rPr lang="es-ES" err="1"/>
              <a:t>should</a:t>
            </a:r>
            <a:r>
              <a:rPr lang="es-ES"/>
              <a:t> be </a:t>
            </a:r>
            <a:r>
              <a:rPr lang="es-ES" err="1"/>
              <a:t>powerfull</a:t>
            </a:r>
            <a:r>
              <a:rPr lang="es-ES"/>
              <a:t> </a:t>
            </a:r>
            <a:r>
              <a:rPr lang="es-ES" err="1"/>
              <a:t>enough</a:t>
            </a:r>
            <a:r>
              <a:rPr lang="es-ES"/>
              <a:t> </a:t>
            </a:r>
            <a:r>
              <a:rPr lang="es-ES" err="1"/>
              <a:t>to</a:t>
            </a:r>
            <a:r>
              <a:rPr lang="es-ES"/>
              <a:t> </a:t>
            </a:r>
            <a:r>
              <a:rPr lang="es-ES" err="1"/>
              <a:t>pull</a:t>
            </a:r>
            <a:r>
              <a:rPr lang="es-ES"/>
              <a:t>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damaged</a:t>
            </a:r>
            <a:r>
              <a:rPr lang="es-ES"/>
              <a:t> car, </a:t>
            </a:r>
            <a:r>
              <a:rPr lang="es-ES" err="1"/>
              <a:t>but</a:t>
            </a:r>
            <a:r>
              <a:rPr lang="es-ES"/>
              <a:t>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low</a:t>
            </a:r>
            <a:r>
              <a:rPr lang="es-ES"/>
              <a:t> </a:t>
            </a:r>
            <a:r>
              <a:rPr lang="es-ES" err="1"/>
              <a:t>grip</a:t>
            </a:r>
            <a:r>
              <a:rPr lang="es-ES"/>
              <a:t> </a:t>
            </a:r>
            <a:r>
              <a:rPr lang="es-ES" err="1"/>
              <a:t>of</a:t>
            </a:r>
            <a:r>
              <a:rPr lang="es-ES"/>
              <a:t>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Wheels</a:t>
            </a:r>
            <a:r>
              <a:rPr lang="es-ES"/>
              <a:t> </a:t>
            </a:r>
            <a:r>
              <a:rPr lang="es-ES" err="1"/>
              <a:t>skid</a:t>
            </a:r>
            <a:r>
              <a:rPr lang="es-ES"/>
              <a:t>, </a:t>
            </a:r>
            <a:r>
              <a:rPr lang="es-ES" err="1"/>
              <a:t>to</a:t>
            </a:r>
            <a:r>
              <a:rPr lang="es-ES"/>
              <a:t> </a:t>
            </a:r>
            <a:r>
              <a:rPr lang="es-ES" err="1"/>
              <a:t>solve</a:t>
            </a:r>
            <a:r>
              <a:rPr lang="es-ES"/>
              <a:t> </a:t>
            </a:r>
            <a:r>
              <a:rPr lang="es-ES" err="1"/>
              <a:t>this</a:t>
            </a:r>
            <a:r>
              <a:rPr lang="es-ES"/>
              <a:t> </a:t>
            </a:r>
            <a:r>
              <a:rPr lang="es-ES" err="1"/>
              <a:t>problem</a:t>
            </a:r>
            <a:r>
              <a:rPr lang="es-ES"/>
              <a:t> </a:t>
            </a:r>
            <a:r>
              <a:rPr lang="es-ES" err="1"/>
              <a:t>we</a:t>
            </a:r>
            <a:r>
              <a:rPr lang="es-ES"/>
              <a:t> </a:t>
            </a:r>
            <a:r>
              <a:rPr lang="es-ES" err="1"/>
              <a:t>could</a:t>
            </a:r>
            <a:r>
              <a:rPr lang="es-ES"/>
              <a:t> </a:t>
            </a:r>
            <a:r>
              <a:rPr lang="es-ES" err="1"/>
              <a:t>improve</a:t>
            </a:r>
            <a:r>
              <a:rPr lang="es-ES"/>
              <a:t>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adherance</a:t>
            </a:r>
            <a:r>
              <a:rPr lang="es-ES"/>
              <a:t> </a:t>
            </a:r>
            <a:r>
              <a:rPr lang="es-ES" err="1"/>
              <a:t>of</a:t>
            </a:r>
            <a:r>
              <a:rPr lang="es-ES"/>
              <a:t> </a:t>
            </a:r>
            <a:r>
              <a:rPr lang="es-ES" err="1"/>
              <a:t>them</a:t>
            </a:r>
            <a:r>
              <a:rPr lang="es-ES"/>
              <a:t> </a:t>
            </a:r>
            <a:r>
              <a:rPr lang="es-ES" err="1"/>
              <a:t>but</a:t>
            </a:r>
            <a:r>
              <a:rPr lang="es-ES"/>
              <a:t> </a:t>
            </a:r>
            <a:r>
              <a:rPr lang="es-ES" err="1"/>
              <a:t>this</a:t>
            </a:r>
            <a:r>
              <a:rPr lang="es-ES"/>
              <a:t> </a:t>
            </a:r>
            <a:r>
              <a:rPr lang="es-ES" err="1"/>
              <a:t>enters</a:t>
            </a:r>
            <a:r>
              <a:rPr lang="es-ES"/>
              <a:t> more in a </a:t>
            </a:r>
            <a:r>
              <a:rPr lang="es-ES" err="1"/>
              <a:t>mechanical</a:t>
            </a:r>
            <a:r>
              <a:rPr lang="es-ES"/>
              <a:t> </a:t>
            </a:r>
            <a:r>
              <a:rPr lang="es-ES" err="1"/>
              <a:t>problem</a:t>
            </a:r>
            <a:r>
              <a:rPr lang="es-ES"/>
              <a:t> so </a:t>
            </a:r>
            <a:r>
              <a:rPr lang="es-ES" err="1"/>
              <a:t>there</a:t>
            </a:r>
            <a:r>
              <a:rPr lang="es-ES"/>
              <a:t> </a:t>
            </a:r>
            <a:r>
              <a:rPr lang="es-ES" err="1"/>
              <a:t>was</a:t>
            </a:r>
            <a:r>
              <a:rPr lang="es-ES"/>
              <a:t> </a:t>
            </a:r>
            <a:r>
              <a:rPr lang="es-ES" err="1"/>
              <a:t>not</a:t>
            </a:r>
            <a:r>
              <a:rPr lang="es-ES"/>
              <a:t> </a:t>
            </a:r>
            <a:r>
              <a:rPr lang="es-ES" err="1"/>
              <a:t>too</a:t>
            </a:r>
            <a:r>
              <a:rPr lang="es-ES"/>
              <a:t> </a:t>
            </a:r>
            <a:r>
              <a:rPr lang="es-ES" err="1"/>
              <a:t>much</a:t>
            </a:r>
            <a:r>
              <a:rPr lang="es-ES"/>
              <a:t> </a:t>
            </a:r>
            <a:r>
              <a:rPr lang="es-ES" err="1"/>
              <a:t>that</a:t>
            </a:r>
            <a:r>
              <a:rPr lang="es-ES"/>
              <a:t> </a:t>
            </a:r>
            <a:r>
              <a:rPr lang="es-ES" err="1"/>
              <a:t>we</a:t>
            </a:r>
            <a:r>
              <a:rPr lang="es-ES"/>
              <a:t> </a:t>
            </a:r>
            <a:r>
              <a:rPr lang="es-ES" err="1"/>
              <a:t>could</a:t>
            </a:r>
            <a:r>
              <a:rPr lang="es-ES"/>
              <a:t> do. Plus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damaged</a:t>
            </a:r>
            <a:r>
              <a:rPr lang="es-ES"/>
              <a:t> car </a:t>
            </a:r>
            <a:r>
              <a:rPr lang="es-ES" err="1"/>
              <a:t>because</a:t>
            </a:r>
            <a:r>
              <a:rPr lang="es-ES"/>
              <a:t> 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rear</a:t>
            </a:r>
            <a:r>
              <a:rPr lang="es-ES"/>
              <a:t> </a:t>
            </a:r>
            <a:r>
              <a:rPr lang="es-ES" err="1"/>
              <a:t>wheels</a:t>
            </a:r>
            <a:r>
              <a:rPr lang="es-ES"/>
              <a:t> are </a:t>
            </a:r>
            <a:r>
              <a:rPr lang="es-ES" err="1"/>
              <a:t>locked</a:t>
            </a:r>
            <a:r>
              <a:rPr lang="es-ES"/>
              <a:t>. </a:t>
            </a:r>
            <a:r>
              <a:rPr lang="es-ES" err="1"/>
              <a:t>This</a:t>
            </a:r>
            <a:r>
              <a:rPr lang="es-ES"/>
              <a:t> </a:t>
            </a:r>
            <a:r>
              <a:rPr lang="es-ES" err="1"/>
              <a:t>adds</a:t>
            </a:r>
            <a:r>
              <a:rPr lang="es-ES"/>
              <a:t> </a:t>
            </a:r>
            <a:r>
              <a:rPr lang="es-ES" err="1"/>
              <a:t>friction</a:t>
            </a:r>
            <a:r>
              <a:rPr lang="es-ES"/>
              <a:t> </a:t>
            </a:r>
            <a:r>
              <a:rPr lang="es-ES" err="1"/>
              <a:t>to</a:t>
            </a:r>
            <a:r>
              <a:rPr lang="es-ES"/>
              <a:t>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system</a:t>
            </a:r>
            <a:r>
              <a:rPr lang="es-ES"/>
              <a:t> </a:t>
            </a:r>
            <a:r>
              <a:rPr lang="es-ES" err="1"/>
              <a:t>which</a:t>
            </a:r>
            <a:r>
              <a:rPr lang="es-ES"/>
              <a:t> </a:t>
            </a:r>
            <a:r>
              <a:rPr lang="es-ES" err="1"/>
              <a:t>doesn’t</a:t>
            </a:r>
            <a:r>
              <a:rPr lang="es-ES"/>
              <a:t> </a:t>
            </a:r>
            <a:r>
              <a:rPr lang="es-ES" err="1"/>
              <a:t>help</a:t>
            </a:r>
            <a:r>
              <a:rPr lang="es-ES"/>
              <a:t> </a:t>
            </a:r>
            <a:r>
              <a:rPr lang="es-ES" err="1"/>
              <a:t>to</a:t>
            </a:r>
            <a:r>
              <a:rPr lang="es-ES"/>
              <a:t> </a:t>
            </a:r>
            <a:r>
              <a:rPr lang="es-ES" err="1"/>
              <a:t>the</a:t>
            </a:r>
            <a:r>
              <a:rPr lang="es-ES"/>
              <a:t> </a:t>
            </a:r>
            <a:r>
              <a:rPr lang="es-ES" err="1"/>
              <a:t>not</a:t>
            </a:r>
            <a:r>
              <a:rPr lang="es-ES"/>
              <a:t> </a:t>
            </a:r>
            <a:r>
              <a:rPr lang="es-ES" err="1"/>
              <a:t>very</a:t>
            </a:r>
            <a:r>
              <a:rPr lang="es-ES"/>
              <a:t> </a:t>
            </a:r>
            <a:r>
              <a:rPr lang="es-ES" err="1"/>
              <a:t>powerfull</a:t>
            </a:r>
            <a:r>
              <a:rPr lang="es-ES"/>
              <a:t> </a:t>
            </a:r>
            <a:r>
              <a:rPr lang="es-ES" err="1"/>
              <a:t>tow</a:t>
            </a:r>
            <a:r>
              <a:rPr lang="es-ES"/>
              <a:t> car.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309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Léonie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5519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84563A2-4186-1A09-3072-2E6D139FE5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3E58012-83AC-72A6-1E5B-2BC93B5EF4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GB"/>
              <a:t>Léonie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6F9591-8B4D-08F1-8749-1CDBF9CB37FD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1AE9843-F26F-485A-9242-628FF3B743CC}" type="slidenum">
              <a:t>13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29380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84563A2-4186-1A09-3072-2E6D139FE5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3E58012-83AC-72A6-1E5B-2BC93B5EF4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GB"/>
              <a:t>Léonie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6F9591-8B4D-08F1-8749-1CDBF9CB37FD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1AE9843-F26F-485A-9242-628FF3B743CC}" type="slidenum">
              <a:t>14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75430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84563A2-4186-1A09-3072-2E6D139FE5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3E58012-83AC-72A6-1E5B-2BC93B5EF4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GB" dirty="0"/>
              <a:t>Laura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6F9591-8B4D-08F1-8749-1CDBF9CB37FD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1AE9843-F26F-485A-9242-628FF3B743CC}" type="slidenum">
              <a:t>15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24096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Samantha: </a:t>
            </a:r>
            <a:r>
              <a:rPr lang="fr-FR" dirty="0" err="1"/>
              <a:t>I’m</a:t>
            </a:r>
            <a:r>
              <a:rPr lang="fr-FR" dirty="0"/>
              <a:t> </a:t>
            </a:r>
            <a:r>
              <a:rPr lang="fr-FR" dirty="0" err="1"/>
              <a:t>going</a:t>
            </a:r>
            <a:r>
              <a:rPr lang="fr-FR" dirty="0"/>
              <a:t> to talk about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we’re</a:t>
            </a:r>
            <a:r>
              <a:rPr lang="fr-FR" dirty="0"/>
              <a:t> </a:t>
            </a:r>
            <a:r>
              <a:rPr lang="fr-FR" dirty="0" err="1"/>
              <a:t>going</a:t>
            </a:r>
            <a:r>
              <a:rPr lang="fr-FR" dirty="0"/>
              <a:t> to do </a:t>
            </a:r>
            <a:r>
              <a:rPr lang="fr-FR" dirty="0" err="1"/>
              <a:t>next</a:t>
            </a:r>
            <a:r>
              <a:rPr lang="fr-FR"/>
              <a:t> on</a:t>
            </a:r>
            <a:r>
              <a:rPr lang="fr-FR" dirty="0"/>
              <a:t> second sprint.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27619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Samantha: On first sprint,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couldn't</a:t>
            </a:r>
            <a:r>
              <a:rPr lang="fr-FR"/>
              <a:t> finish one user story; So,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want</a:t>
            </a:r>
            <a:r>
              <a:rPr lang="fr-FR"/>
              <a:t> to </a:t>
            </a:r>
            <a:endParaRPr lang="fr-FR">
              <a:cs typeface="Calibri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97487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39127D2-EC2B-79B9-73C1-691DDCEB43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4BAB50E-3368-DC93-559F-020EC54E663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GB"/>
              <a:t>Samantha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AB089A-22A9-07AF-DB86-4E89026C3D63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762D245-D18A-4AA8-938E-D90F2B7DB5D9}" type="slidenum">
              <a:t>18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84563A2-4186-1A09-3072-2E6D139FE5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3E58012-83AC-72A6-1E5B-2BC93B5EF4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GB"/>
              <a:t>Laura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6F9591-8B4D-08F1-8749-1CDBF9CB37FD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1AE9843-F26F-485A-9242-628FF3B743CC}" type="slidenum">
              <a:t>19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7273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Imane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50445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84563A2-4186-1A09-3072-2E6D139FE5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3E58012-83AC-72A6-1E5B-2BC93B5EF4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GB"/>
              <a:t>Laura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6F9591-8B4D-08F1-8749-1CDBF9CB37FD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1AE9843-F26F-485A-9242-628FF3B743CC}" type="slidenum">
              <a:t>20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43057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Laura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91454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Imane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3856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Imane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737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Martin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3249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Martin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3130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Martin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691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84563A2-4186-1A09-3072-2E6D139FE5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3E58012-83AC-72A6-1E5B-2BC93B5EF4D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GB"/>
              <a:t>Laura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6F9591-8B4D-08F1-8749-1CDBF9CB37FD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1AE9843-F26F-485A-9242-628FF3B743CC}" type="slidenum">
              <a:t>8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Alexis : In </a:t>
            </a:r>
            <a:r>
              <a:rPr lang="es-ES" err="1"/>
              <a:t>terms</a:t>
            </a:r>
            <a:r>
              <a:rPr lang="es-ES"/>
              <a:t> </a:t>
            </a:r>
            <a:r>
              <a:rPr lang="es-ES" err="1"/>
              <a:t>of</a:t>
            </a:r>
            <a:r>
              <a:rPr lang="es-ES"/>
              <a:t> performance, </a:t>
            </a:r>
            <a:r>
              <a:rPr lang="es-ES" err="1"/>
              <a:t>constant</a:t>
            </a:r>
            <a:r>
              <a:rPr lang="es-ES"/>
              <a:t> </a:t>
            </a:r>
            <a:r>
              <a:rPr lang="es-ES" err="1"/>
              <a:t>speed</a:t>
            </a:r>
            <a:r>
              <a:rPr lang="es-ES"/>
              <a:t>, stop at a </a:t>
            </a:r>
            <a:r>
              <a:rPr lang="es-ES" err="1"/>
              <a:t>safe</a:t>
            </a:r>
            <a:r>
              <a:rPr lang="es-ES"/>
              <a:t> </a:t>
            </a:r>
            <a:r>
              <a:rPr lang="es-ES" err="1"/>
              <a:t>distance</a:t>
            </a:r>
            <a:r>
              <a:rPr lang="es-ES"/>
              <a:t>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96E1076F-CE1D-0940-A0BD-580C4F6C2735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6860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8ABF9-8644-BD40-656F-B575F7454BB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5BF25-F1F4-8FF5-A1F8-46B165EB3BA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930528DA-8BA4-8FD3-8F6D-37294D7E894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BAB47C7-ABD0-408D-8CD2-89DA748B3E6C}" type="datetime1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54690D3F-8679-880C-7EC8-BC77800109E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6452AEA1-6E0E-61BE-B434-C4F4D39B365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274A0CD-C5F9-8E44-A614-85892C36A6F9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238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71E02-FF66-60CE-4AF1-7644A0ACB94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FA3900-C406-7A86-4211-C7CEC865187F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54870-DDD7-0A7C-27E7-59A31C76900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FB128DC-7F09-462E-A033-B0A1444EFDAE}" type="datetime1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DF90E-A68D-947C-B5A0-B59583162E3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BC992-98F4-FD7D-6413-727FC16DB8C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5DB8C47-326E-3B4F-9398-32D17B16C1BC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77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00AA7A-A148-D703-CED0-39B6993EBA9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450317" y="1517904"/>
            <a:ext cx="2220730" cy="4546789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016C87-BF5F-4FC7-3328-9393473498B0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7" cy="454678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7ED86-B409-E225-204F-758E7F3153B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55B39A-C89D-49AF-94B3-71E5D713F5AB}" type="datetime1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F81FC-9D25-DC3C-79BF-80216564CC0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CBE99-B4BB-D15D-0E96-0D2C1AECA30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7634A9E-CAFF-FB4D-A865-D674E44DFFED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036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B9AC-3EEE-34F4-1831-C9722F85974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A0F4F-A656-C954-5CB6-C3507BA35DA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526B8-8789-5D1A-5FCA-D9189F9773C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9927D87-C109-4630-B521-21862EF2CCA4}" type="datetime1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A50C3-D3E5-22C6-6D5A-72B92F64418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B091F-2CAF-363B-0040-AD218850B7E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80DC5F3-7703-6047-BB04-0BB209F377C0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675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A2FEA-FDFD-9FCD-56F5-4AD8EF10FE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17904" y="1517904"/>
            <a:ext cx="91440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26CC6A-54FF-F2B6-2EA6-E329A1D53A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2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605CF-8994-BDCB-E1FB-2A1025FEB65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03BD73-E946-4908-A84B-92AADC14C492}" type="datetime1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F515A-53C7-D542-C48D-0811C900CE3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2D265-42DC-266B-32C8-499739DEE58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7790A6F-6FDA-AA42-86B6-308D9022D26D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3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4E421-C483-8A40-0493-480066FBB90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0DC31-7786-6FED-CEBF-46CFAEDE87A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517904" y="2980944"/>
            <a:ext cx="4334256" cy="311810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9B201-DFFE-9463-2CB5-D704C9669C7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36792" y="2980944"/>
            <a:ext cx="4334256" cy="311810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8205C-1DB7-E6D4-F72C-231D0623DAA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D1AF580-CCCE-4168-A7AC-F9C7D232AC09}" type="datetime1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E96CB-A227-2DA5-4241-DD2D8A485C7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36DFA9-C1BA-6C34-3DEE-8F62A1D5BA4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654B11-2ACA-C049-8682-D1D9C6DCECC4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0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F469042-8832-1E9E-4C19-C112A17B1DD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17904" y="2944368"/>
            <a:ext cx="4334256" cy="606027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C193E65D-2C42-91CC-DAE2-03C220049BDC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517904" y="3644990"/>
            <a:ext cx="4334256" cy="24496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4918F463-9FC0-99A9-511D-4F51173A2B8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36792" y="2944368"/>
            <a:ext cx="4334256" cy="606027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94E150F2-5E52-358D-3FE4-20AA60B0B93F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336792" y="3644990"/>
            <a:ext cx="4334256" cy="244964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BC8A875C-818F-6C8A-6E43-F50F120DD53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FB14227-2AE9-4B00-8554-613DDBFF0616}" type="datetime1">
              <a:rPr lang="en-US" smtClean="0"/>
              <a:t>1/9/2023</a:t>
            </a:fld>
            <a:endParaRPr lang="en-US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B0A794CB-4F39-CFDD-FCB5-C61ED9557C6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10C42991-E48F-568B-CFE7-48FCAABDECD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B42EA06-2B62-3243-A8C7-34AAD9FA46CA}" type="slidenum">
              <a:t>‹N°›</a:t>
            </a:fld>
            <a:endParaRPr lang="en-US"/>
          </a:p>
        </p:txBody>
      </p:sp>
      <p:sp>
        <p:nvSpPr>
          <p:cNvPr id="9" name="Title 9">
            <a:extLst>
              <a:ext uri="{FF2B5EF4-FFF2-40B4-BE49-F238E27FC236}">
                <a16:creationId xmlns:a16="http://schemas.microsoft.com/office/drawing/2014/main" id="{0E8B5A1C-C6E5-C1B5-67AD-C4461B5B9CA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29398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1BD72-EF2D-7F9A-967B-3A762A02B28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06521E-1285-849D-6D85-48361EC44CC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0114944-341B-4715-91B9-9015A6CDFB44}" type="datetime1">
              <a:rPr lang="en-US" smtClean="0"/>
              <a:t>1/9/2023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8918FC-7D3C-97F2-B813-0AAC81F15B5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53A4DB-80AD-D016-894C-78ABEADA600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942DD39-923D-9848-963B-B3235EA9CC5A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5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784276-DA05-21F4-AE69-BD2F2BFE35E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A72C266-7FB9-4A45-A37E-DC3373367F90}" type="datetime1">
              <a:rPr lang="en-US" smtClean="0"/>
              <a:t>1/9/2023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3865B3-6173-9DA3-6DEE-48DDF921156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60188-E1FE-12C9-93B6-86812024911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74C9DC5-342F-2543-A4C7-6F11809BCBAA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789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4E404-974C-06FD-442D-4650467B2B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/>
          <a:lstStyle>
            <a:lvl1pPr>
              <a:lnSpc>
                <a:spcPct val="100000"/>
              </a:lnSpc>
              <a:defRPr sz="36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A2D52-FE45-7193-5D49-053281C5BB5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7910E0-8745-AB5D-DC9F-A5CEC32BF9A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517904" y="3483863"/>
            <a:ext cx="3145536" cy="2615184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91083-CD26-2C4F-124B-FED59DD44C8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BC857A5-3E16-46C2-8281-51A5B229A329}" type="datetime1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6860C-6B1A-4428-DBBD-0E3855477E8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CD0E9-5B79-FE90-0FCB-A4F37476B11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BBCC56A-B3BE-1843-9ADF-EB0342453343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09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1B3D0-C1F2-3993-33D6-38A47AC952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/>
          <a:lstStyle>
            <a:lvl1pPr>
              <a:lnSpc>
                <a:spcPct val="100000"/>
              </a:lnSpc>
              <a:defRPr sz="36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7C0777-DF27-E125-F00D-8BABCDAC586F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349240" y="764036"/>
            <a:ext cx="6089903" cy="5330952"/>
          </a:xfrm>
          <a:solidFill>
            <a:srgbClr val="F2F2F2"/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33887-305D-0983-6243-9D04B80182C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517904" y="3483863"/>
            <a:ext cx="3145536" cy="2615184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F1F9C9-2074-0A84-24AC-348A6C79337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30587D1-18A9-43E2-883B-F7EBAE44FD7A}" type="datetime1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6F7DB-D2C7-71BC-C732-C1816EF3107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9A2F-35A4-2FBC-CD51-092A9626BCD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25FE0C0-9FA5-3C40-A9B2-2D4AB672FDC1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293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050250-ABA7-8D5D-A495-4CAD61795A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6C1C4-0E56-B4A4-0ADB-31FCCAFF90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BA446-C555-6A51-A438-AE99A5763B4B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"/>
              </a:defRPr>
            </a:lvl1pPr>
          </a:lstStyle>
          <a:p>
            <a:pPr lvl="0"/>
            <a:fld id="{12C2A3C5-BF06-4989-84BB-F70D54A7A317}" type="datetime1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1D018-B7FB-01CC-BABB-161DE7997974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Avenir Next LT Pro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63591-FF8C-889C-92B1-67DAC6CD68A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1" i="0" u="none" strike="noStrike" kern="1200" cap="none" spc="0" baseline="0">
                <a:solidFill>
                  <a:srgbClr val="000000"/>
                </a:solidFill>
                <a:uFillTx/>
                <a:latin typeface="Avenir Next LT Pro"/>
              </a:defRPr>
            </a:lvl1pPr>
          </a:lstStyle>
          <a:p>
            <a:pPr lvl="0"/>
            <a:fld id="{AF3CB082-3BF4-C24B-8A53-EB47EF0C32D4}" type="slidenum">
              <a:t>‹N°›</a:t>
            </a:fld>
            <a:endParaRPr lang="en-US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C7496023-ECBE-35A2-CE9A-45315EF3584C}"/>
              </a:ext>
            </a:extLst>
          </p:cNvPr>
          <p:cNvSpPr/>
          <p:nvPr/>
        </p:nvSpPr>
        <p:spPr>
          <a:xfrm>
            <a:off x="0" y="0"/>
            <a:ext cx="12191996" cy="61055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105524"/>
              <a:gd name="f8" fmla="val 11435080"/>
              <a:gd name="f9" fmla="val 771523"/>
              <a:gd name="f10" fmla="val 767080"/>
              <a:gd name="f11" fmla="+- 0 0 -90"/>
              <a:gd name="f12" fmla="*/ f3 1 12192000"/>
              <a:gd name="f13" fmla="*/ f4 1 6105524"/>
              <a:gd name="f14" fmla="+- f7 0 f5"/>
              <a:gd name="f15" fmla="+- f6 0 f5"/>
              <a:gd name="f16" fmla="*/ f11 f0 1"/>
              <a:gd name="f17" fmla="*/ f15 1 12192000"/>
              <a:gd name="f18" fmla="*/ f14 1 6105524"/>
              <a:gd name="f19" fmla="*/ 0 f15 1"/>
              <a:gd name="f20" fmla="*/ 0 f14 1"/>
              <a:gd name="f21" fmla="*/ 12192000 f15 1"/>
              <a:gd name="f22" fmla="*/ 6105524 f14 1"/>
              <a:gd name="f23" fmla="*/ 11435080 f15 1"/>
              <a:gd name="f24" fmla="*/ 771523 f14 1"/>
              <a:gd name="f25" fmla="*/ 767080 f15 1"/>
              <a:gd name="f26" fmla="*/ f16 1 f2"/>
              <a:gd name="f27" fmla="*/ f19 1 12192000"/>
              <a:gd name="f28" fmla="*/ f20 1 6105524"/>
              <a:gd name="f29" fmla="*/ f21 1 12192000"/>
              <a:gd name="f30" fmla="*/ f22 1 6105524"/>
              <a:gd name="f31" fmla="*/ f23 1 12192000"/>
              <a:gd name="f32" fmla="*/ f24 1 6105524"/>
              <a:gd name="f33" fmla="*/ f25 1 12192000"/>
              <a:gd name="f34" fmla="*/ f5 1 f17"/>
              <a:gd name="f35" fmla="*/ f6 1 f17"/>
              <a:gd name="f36" fmla="*/ f5 1 f18"/>
              <a:gd name="f37" fmla="*/ f7 1 f18"/>
              <a:gd name="f38" fmla="+- f26 0 f1"/>
              <a:gd name="f39" fmla="*/ f27 1 f17"/>
              <a:gd name="f40" fmla="*/ f28 1 f18"/>
              <a:gd name="f41" fmla="*/ f29 1 f17"/>
              <a:gd name="f42" fmla="*/ f30 1 f18"/>
              <a:gd name="f43" fmla="*/ f31 1 f17"/>
              <a:gd name="f44" fmla="*/ f32 1 f18"/>
              <a:gd name="f45" fmla="*/ f33 1 f17"/>
              <a:gd name="f46" fmla="*/ f34 f12 1"/>
              <a:gd name="f47" fmla="*/ f35 f12 1"/>
              <a:gd name="f48" fmla="*/ f37 f13 1"/>
              <a:gd name="f49" fmla="*/ f36 f13 1"/>
              <a:gd name="f50" fmla="*/ f39 f12 1"/>
              <a:gd name="f51" fmla="*/ f40 f13 1"/>
              <a:gd name="f52" fmla="*/ f41 f12 1"/>
              <a:gd name="f53" fmla="*/ f42 f13 1"/>
              <a:gd name="f54" fmla="*/ f43 f12 1"/>
              <a:gd name="f55" fmla="*/ f44 f13 1"/>
              <a:gd name="f56" fmla="*/ f45 f1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">
                <a:pos x="f50" y="f51"/>
              </a:cxn>
              <a:cxn ang="f38">
                <a:pos x="f52" y="f51"/>
              </a:cxn>
              <a:cxn ang="f38">
                <a:pos x="f52" y="f53"/>
              </a:cxn>
              <a:cxn ang="f38">
                <a:pos x="f54" y="f53"/>
              </a:cxn>
              <a:cxn ang="f38">
                <a:pos x="f54" y="f55"/>
              </a:cxn>
              <a:cxn ang="f38">
                <a:pos x="f56" y="f55"/>
              </a:cxn>
              <a:cxn ang="f38">
                <a:pos x="f56" y="f53"/>
              </a:cxn>
              <a:cxn ang="f38">
                <a:pos x="f50" y="f53"/>
              </a:cxn>
            </a:cxnLst>
            <a:rect l="f46" t="f49" r="f47" b="f48"/>
            <a:pathLst>
              <a:path w="12192000" h="6105524"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8" y="f7"/>
                </a:lnTo>
                <a:lnTo>
                  <a:pt x="f8" y="f9"/>
                </a:lnTo>
                <a:lnTo>
                  <a:pt x="f10" y="f9"/>
                </a:lnTo>
                <a:lnTo>
                  <a:pt x="f10" y="f7"/>
                </a:lnTo>
                <a:lnTo>
                  <a:pt x="f5" y="f7"/>
                </a:lnTo>
                <a:close/>
              </a:path>
            </a:pathLst>
          </a:custGeom>
          <a:gradFill>
            <a:gsLst>
              <a:gs pos="0">
                <a:srgbClr val="9A96C6"/>
              </a:gs>
              <a:gs pos="100000">
                <a:srgbClr val="7F93BA"/>
              </a:gs>
            </a:gsLst>
            <a:lin ang="72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venir Next LT Pro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marL="0" marR="0" lvl="0" indent="0" algn="l" defTabSz="914400" rtl="0" fontAlgn="auto" hangingPunct="1">
        <a:lnSpc>
          <a:spcPct val="95000"/>
        </a:lnSpc>
        <a:spcBef>
          <a:spcPts val="0"/>
        </a:spcBef>
        <a:spcAft>
          <a:spcPts val="0"/>
        </a:spcAft>
        <a:buNone/>
        <a:tabLst/>
        <a:defRPr lang="en-US" sz="4200" b="0" i="0" u="none" strike="noStrike" kern="1200" cap="none" spc="-50" baseline="0">
          <a:solidFill>
            <a:srgbClr val="000000"/>
          </a:solidFill>
          <a:uFillTx/>
          <a:latin typeface="Aharoni"/>
        </a:defRPr>
      </a:lvl1pPr>
    </p:titleStyle>
    <p:bodyStyle>
      <a:lvl1pPr marL="365760" marR="0" lvl="0" indent="-365760" algn="l" defTabSz="914400" rtl="0" fontAlgn="auto" hangingPunct="1">
        <a:lnSpc>
          <a:spcPct val="105000"/>
        </a:lnSpc>
        <a:spcBef>
          <a:spcPts val="900"/>
        </a:spcBef>
        <a:spcAft>
          <a:spcPts val="0"/>
        </a:spcAft>
        <a:buClr>
          <a:srgbClr val="9A96C6"/>
        </a:buClr>
        <a:buSzPct val="100000"/>
        <a:buFont typeface="Avenir Next LT Pro" pitchFamily="34"/>
        <a:buChar char="+"/>
        <a:tabLst/>
        <a:defRPr lang="en-US" sz="2600" b="0" i="0" u="none" strike="noStrike" kern="1200" cap="none" spc="0" baseline="0">
          <a:solidFill>
            <a:srgbClr val="000000"/>
          </a:solidFill>
          <a:uFillTx/>
          <a:latin typeface="Avenir Next LT Pro"/>
        </a:defRPr>
      </a:lvl1pPr>
      <a:lvl2pPr marL="365760" marR="0" lvl="1" indent="0" algn="l" defTabSz="914400" rtl="0" fontAlgn="auto" hangingPunct="1">
        <a:lnSpc>
          <a:spcPct val="105000"/>
        </a:lnSpc>
        <a:spcBef>
          <a:spcPts val="900"/>
        </a:spcBef>
        <a:spcAft>
          <a:spcPts val="0"/>
        </a:spcAft>
        <a:buNone/>
        <a:tabLst/>
        <a:defRPr lang="en-US" sz="2000" b="0" i="0" u="none" strike="noStrike" kern="1200" cap="none" spc="0" baseline="0">
          <a:solidFill>
            <a:srgbClr val="404040"/>
          </a:solidFill>
          <a:uFillTx/>
          <a:latin typeface="Avenir Next LT Pro"/>
        </a:defRPr>
      </a:lvl2pPr>
      <a:lvl3pPr marL="640080" marR="0" lvl="2" indent="-274320" algn="l" defTabSz="914400" rtl="0" fontAlgn="auto" hangingPunct="1">
        <a:lnSpc>
          <a:spcPct val="105000"/>
        </a:lnSpc>
        <a:spcBef>
          <a:spcPts val="600"/>
        </a:spcBef>
        <a:spcAft>
          <a:spcPts val="0"/>
        </a:spcAft>
        <a:buClr>
          <a:srgbClr val="9A96C6"/>
        </a:buClr>
        <a:buSzPct val="100000"/>
        <a:buFont typeface="Avenir Next LT Pro" pitchFamily="34"/>
        <a:buChar char="+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Avenir Next LT Pro"/>
        </a:defRPr>
      </a:lvl3pPr>
      <a:lvl4pPr marL="640080" marR="0" lvl="3" indent="0" algn="l" defTabSz="914400" rtl="0" fontAlgn="auto" hangingPunct="1">
        <a:lnSpc>
          <a:spcPct val="105000"/>
        </a:lnSpc>
        <a:spcBef>
          <a:spcPts val="600"/>
        </a:spcBef>
        <a:spcAft>
          <a:spcPts val="0"/>
        </a:spcAft>
        <a:buNone/>
        <a:tabLst/>
        <a:defRPr lang="en-US" sz="1800" b="0" i="1" u="none" strike="noStrike" kern="1200" cap="none" spc="0" baseline="0">
          <a:solidFill>
            <a:srgbClr val="404040"/>
          </a:solidFill>
          <a:uFillTx/>
          <a:latin typeface="Avenir Next LT Pro"/>
        </a:defRPr>
      </a:lvl4pPr>
      <a:lvl5pPr marL="886968" marR="0" lvl="4" indent="-274320" algn="l" defTabSz="914400" rtl="0" fontAlgn="auto" hangingPunct="1">
        <a:lnSpc>
          <a:spcPct val="105000"/>
        </a:lnSpc>
        <a:spcBef>
          <a:spcPts val="600"/>
        </a:spcBef>
        <a:spcAft>
          <a:spcPts val="0"/>
        </a:spcAft>
        <a:buClr>
          <a:srgbClr val="9A96C6"/>
        </a:buClr>
        <a:buSzPct val="100000"/>
        <a:buFont typeface="Avenir Next LT Pro" pitchFamily="34"/>
        <a:buChar char="+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Avenir Next LT Pro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5_0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4_95902D4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7_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3">
            <a:extLst>
              <a:ext uri="{FF2B5EF4-FFF2-40B4-BE49-F238E27FC236}">
                <a16:creationId xmlns:a16="http://schemas.microsoft.com/office/drawing/2014/main" id="{1BBED52E-BCB7-CEEC-2C72-81F56C709A91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10552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2192000"/>
              <a:gd name="f7" fmla="val 6105524"/>
              <a:gd name="f8" fmla="val 11435080"/>
              <a:gd name="f9" fmla="val 771523"/>
              <a:gd name="f10" fmla="val 767080"/>
              <a:gd name="f11" fmla="+- 0 0 -90"/>
              <a:gd name="f12" fmla="*/ f3 1 12192000"/>
              <a:gd name="f13" fmla="*/ f4 1 6105524"/>
              <a:gd name="f14" fmla="+- f7 0 f5"/>
              <a:gd name="f15" fmla="+- f6 0 f5"/>
              <a:gd name="f16" fmla="*/ f11 f0 1"/>
              <a:gd name="f17" fmla="*/ f15 1 12192000"/>
              <a:gd name="f18" fmla="*/ f14 1 6105524"/>
              <a:gd name="f19" fmla="*/ 0 f15 1"/>
              <a:gd name="f20" fmla="*/ 0 f14 1"/>
              <a:gd name="f21" fmla="*/ 12192000 f15 1"/>
              <a:gd name="f22" fmla="*/ 6105524 f14 1"/>
              <a:gd name="f23" fmla="*/ 11435080 f15 1"/>
              <a:gd name="f24" fmla="*/ 771523 f14 1"/>
              <a:gd name="f25" fmla="*/ 767080 f15 1"/>
              <a:gd name="f26" fmla="*/ f16 1 f2"/>
              <a:gd name="f27" fmla="*/ f19 1 12192000"/>
              <a:gd name="f28" fmla="*/ f20 1 6105524"/>
              <a:gd name="f29" fmla="*/ f21 1 12192000"/>
              <a:gd name="f30" fmla="*/ f22 1 6105524"/>
              <a:gd name="f31" fmla="*/ f23 1 12192000"/>
              <a:gd name="f32" fmla="*/ f24 1 6105524"/>
              <a:gd name="f33" fmla="*/ f25 1 12192000"/>
              <a:gd name="f34" fmla="*/ f5 1 f17"/>
              <a:gd name="f35" fmla="*/ f6 1 f17"/>
              <a:gd name="f36" fmla="*/ f5 1 f18"/>
              <a:gd name="f37" fmla="*/ f7 1 f18"/>
              <a:gd name="f38" fmla="+- f26 0 f1"/>
              <a:gd name="f39" fmla="*/ f27 1 f17"/>
              <a:gd name="f40" fmla="*/ f28 1 f18"/>
              <a:gd name="f41" fmla="*/ f29 1 f17"/>
              <a:gd name="f42" fmla="*/ f30 1 f18"/>
              <a:gd name="f43" fmla="*/ f31 1 f17"/>
              <a:gd name="f44" fmla="*/ f32 1 f18"/>
              <a:gd name="f45" fmla="*/ f33 1 f17"/>
              <a:gd name="f46" fmla="*/ f34 f12 1"/>
              <a:gd name="f47" fmla="*/ f35 f12 1"/>
              <a:gd name="f48" fmla="*/ f37 f13 1"/>
              <a:gd name="f49" fmla="*/ f36 f13 1"/>
              <a:gd name="f50" fmla="*/ f39 f12 1"/>
              <a:gd name="f51" fmla="*/ f40 f13 1"/>
              <a:gd name="f52" fmla="*/ f41 f12 1"/>
              <a:gd name="f53" fmla="*/ f42 f13 1"/>
              <a:gd name="f54" fmla="*/ f43 f12 1"/>
              <a:gd name="f55" fmla="*/ f44 f13 1"/>
              <a:gd name="f56" fmla="*/ f45 f1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">
                <a:pos x="f50" y="f51"/>
              </a:cxn>
              <a:cxn ang="f38">
                <a:pos x="f52" y="f51"/>
              </a:cxn>
              <a:cxn ang="f38">
                <a:pos x="f52" y="f53"/>
              </a:cxn>
              <a:cxn ang="f38">
                <a:pos x="f54" y="f53"/>
              </a:cxn>
              <a:cxn ang="f38">
                <a:pos x="f54" y="f55"/>
              </a:cxn>
              <a:cxn ang="f38">
                <a:pos x="f56" y="f55"/>
              </a:cxn>
              <a:cxn ang="f38">
                <a:pos x="f56" y="f53"/>
              </a:cxn>
              <a:cxn ang="f38">
                <a:pos x="f50" y="f53"/>
              </a:cxn>
            </a:cxnLst>
            <a:rect l="f46" t="f49" r="f47" b="f48"/>
            <a:pathLst>
              <a:path w="12192000" h="6105524"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8" y="f7"/>
                </a:lnTo>
                <a:lnTo>
                  <a:pt x="f8" y="f9"/>
                </a:lnTo>
                <a:lnTo>
                  <a:pt x="f10" y="f9"/>
                </a:lnTo>
                <a:lnTo>
                  <a:pt x="f10" y="f7"/>
                </a:lnTo>
                <a:lnTo>
                  <a:pt x="f5" y="f7"/>
                </a:lnTo>
                <a:close/>
              </a:path>
            </a:pathLst>
          </a:custGeom>
          <a:gradFill>
            <a:gsLst>
              <a:gs pos="0">
                <a:srgbClr val="9A96C6"/>
              </a:gs>
              <a:gs pos="100000">
                <a:srgbClr val="7F93BA"/>
              </a:gs>
            </a:gsLst>
            <a:lin ang="72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venir Next LT Pro"/>
            </a:endParaRPr>
          </a:p>
        </p:txBody>
      </p:sp>
      <p:sp>
        <p:nvSpPr>
          <p:cNvPr id="3" name="Rectangle 15">
            <a:extLst>
              <a:ext uri="{FF2B5EF4-FFF2-40B4-BE49-F238E27FC236}">
                <a16:creationId xmlns:a16="http://schemas.microsoft.com/office/drawing/2014/main" id="{EAE64768-A30E-8039-1127-780CF5B0B27A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venir Next LT Pro"/>
            </a:endParaRP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FB1908E4-3A13-0EAA-751B-5EE7DBA96132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gradFill>
            <a:gsLst>
              <a:gs pos="0">
                <a:srgbClr val="9A96C6"/>
              </a:gs>
              <a:gs pos="100000">
                <a:srgbClr val="7F93BA"/>
              </a:gs>
            </a:gsLst>
            <a:lin ang="72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Avenir Next LT Pro"/>
            </a:endParaRPr>
          </a:p>
        </p:txBody>
      </p:sp>
      <p:sp>
        <p:nvSpPr>
          <p:cNvPr id="5" name="Rectangle 19">
            <a:extLst>
              <a:ext uri="{FF2B5EF4-FFF2-40B4-BE49-F238E27FC236}">
                <a16:creationId xmlns:a16="http://schemas.microsoft.com/office/drawing/2014/main" id="{1F3F9981-A64D-794D-E0FE-27CB9BDBA819}"/>
              </a:ext>
            </a:extLst>
          </p:cNvPr>
          <p:cNvSpPr>
            <a:spLocks noMove="1" noResize="1"/>
          </p:cNvSpPr>
          <p:nvPr/>
        </p:nvSpPr>
        <p:spPr>
          <a:xfrm>
            <a:off x="0" y="761996"/>
            <a:ext cx="12191996" cy="6096003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algn="l" rtl="0"/>
            <a:endParaRPr lang="en-US" sz="1600" b="0" i="0" u="none" strike="noStrike" kern="1200" cap="none" spc="0" baseline="0">
              <a:solidFill>
                <a:srgbClr val="000000"/>
              </a:solidFill>
              <a:uFillTx/>
              <a:latin typeface="Avenir Next LT Pro"/>
              <a:cs typeface="Calibri" panose="020F0502020204030204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6BBD8130-3B41-6BC1-484E-612721280D7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794466" y="2107119"/>
            <a:ext cx="5998061" cy="1141143"/>
          </a:xfrm>
        </p:spPr>
        <p:txBody>
          <a:bodyPr anchor="t" anchorCtr="0">
            <a:noAutofit/>
          </a:bodyPr>
          <a:lstStyle/>
          <a:p>
            <a:pPr lvl="0" algn="l"/>
            <a:r>
              <a:rPr lang="en-US" sz="8800"/>
              <a:t>Tow Mater</a:t>
            </a:r>
            <a:endParaRPr lang="en-US" sz="8800">
              <a:cs typeface="Aharoni"/>
            </a:endParaRPr>
          </a:p>
        </p:txBody>
      </p:sp>
      <p:sp>
        <p:nvSpPr>
          <p:cNvPr id="9" name="Sous-titre 6">
            <a:extLst>
              <a:ext uri="{FF2B5EF4-FFF2-40B4-BE49-F238E27FC236}">
                <a16:creationId xmlns:a16="http://schemas.microsoft.com/office/drawing/2014/main" id="{F441765D-0620-D96E-7349-1E2D4B09109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98614" y="3429680"/>
            <a:ext cx="4300158" cy="484519"/>
          </a:xfrm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algn="l"/>
            <a:r>
              <a:rPr lang="fr-FR" sz="3200" b="1"/>
              <a:t>First </a:t>
            </a:r>
            <a:r>
              <a:rPr lang="fr-FR" sz="3200" b="1" err="1"/>
              <a:t>review</a:t>
            </a:r>
            <a:endParaRPr lang="fr-FR" sz="3200" b="1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54A301A1-CBD5-22CF-F94F-EE4C01DEA06D}"/>
              </a:ext>
            </a:extLst>
          </p:cNvPr>
          <p:cNvGrpSpPr/>
          <p:nvPr/>
        </p:nvGrpSpPr>
        <p:grpSpPr>
          <a:xfrm>
            <a:off x="8546169" y="1717358"/>
            <a:ext cx="3647103" cy="3675858"/>
            <a:chOff x="8546169" y="1717358"/>
            <a:chExt cx="3647103" cy="3675858"/>
          </a:xfrm>
        </p:grpSpPr>
        <p:pic>
          <p:nvPicPr>
            <p:cNvPr id="13" name="Image 15">
              <a:extLst>
                <a:ext uri="{FF2B5EF4-FFF2-40B4-BE49-F238E27FC236}">
                  <a16:creationId xmlns:a16="http://schemas.microsoft.com/office/drawing/2014/main" id="{6A656DFD-B4C2-B302-E82A-4FADB8E284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46169" y="1717358"/>
              <a:ext cx="3647103" cy="3675858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4" name="Image 19">
              <a:extLst>
                <a:ext uri="{FF2B5EF4-FFF2-40B4-BE49-F238E27FC236}">
                  <a16:creationId xmlns:a16="http://schemas.microsoft.com/office/drawing/2014/main" id="{3BE51AA7-20C7-9138-6ECF-343791B9E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0735663">
              <a:off x="8621228" y="2310178"/>
              <a:ext cx="1268821" cy="743004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4A1043BB-5005-A09D-AC10-E307090FBF59}"/>
              </a:ext>
            </a:extLst>
          </p:cNvPr>
          <p:cNvSpPr txBox="1"/>
          <p:nvPr/>
        </p:nvSpPr>
        <p:spPr>
          <a:xfrm>
            <a:off x="115854" y="4828217"/>
            <a:ext cx="3112753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>
                <a:ea typeface="+mn-lt"/>
                <a:cs typeface="+mn-lt"/>
              </a:rPr>
              <a:t>+ Martin </a:t>
            </a:r>
            <a:r>
              <a:rPr lang="fr-FR" err="1">
                <a:ea typeface="+mn-lt"/>
                <a:cs typeface="+mn-lt"/>
              </a:rPr>
              <a:t>Chéliz</a:t>
            </a:r>
            <a:endParaRPr lang="fr-FR" err="1">
              <a:cs typeface="Calibri" panose="020F0502020204030204"/>
            </a:endParaRPr>
          </a:p>
          <a:p>
            <a:r>
              <a:rPr lang="fr-FR">
                <a:ea typeface="+mn-lt"/>
                <a:cs typeface="+mn-lt"/>
              </a:rPr>
              <a:t>+ Laura Mendes</a:t>
            </a:r>
            <a:endParaRPr lang="fr-FR">
              <a:cs typeface="Calibri" panose="020F0502020204030204"/>
            </a:endParaRPr>
          </a:p>
          <a:p>
            <a:r>
              <a:rPr lang="fr-FR">
                <a:ea typeface="+mn-lt"/>
                <a:cs typeface="+mn-lt"/>
              </a:rPr>
              <a:t>+ Samantha </a:t>
            </a:r>
            <a:r>
              <a:rPr lang="fr-FR" err="1">
                <a:ea typeface="+mn-lt"/>
                <a:cs typeface="+mn-lt"/>
              </a:rPr>
              <a:t>Gorrin</a:t>
            </a:r>
            <a:endParaRPr lang="fr-FR" err="1"/>
          </a:p>
          <a:p>
            <a:r>
              <a:rPr lang="fr-FR">
                <a:ea typeface="+mn-lt"/>
                <a:cs typeface="+mn-lt"/>
              </a:rPr>
              <a:t>+ Alexis Pierre Dit Lambert</a:t>
            </a:r>
            <a:endParaRPr lang="fr-FR"/>
          </a:p>
          <a:p>
            <a:r>
              <a:rPr lang="fr-FR">
                <a:ea typeface="+mn-lt"/>
                <a:cs typeface="+mn-lt"/>
              </a:rPr>
              <a:t>+ Imane El </a:t>
            </a:r>
            <a:r>
              <a:rPr lang="fr-FR" err="1">
                <a:ea typeface="+mn-lt"/>
                <a:cs typeface="+mn-lt"/>
              </a:rPr>
              <a:t>Khamlichi</a:t>
            </a:r>
            <a:endParaRPr lang="fr-FR" err="1"/>
          </a:p>
          <a:p>
            <a:r>
              <a:rPr lang="fr-FR">
                <a:ea typeface="+mn-lt"/>
                <a:cs typeface="+mn-lt"/>
              </a:rPr>
              <a:t>+ Léonie </a:t>
            </a:r>
            <a:r>
              <a:rPr lang="fr-FR" err="1">
                <a:ea typeface="+mn-lt"/>
                <a:cs typeface="+mn-lt"/>
              </a:rPr>
              <a:t>Hatte</a:t>
            </a:r>
            <a:endParaRPr lang="fr-FR" err="1"/>
          </a:p>
          <a:p>
            <a:pPr algn="l"/>
            <a:endParaRPr lang="fr-FR"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D8D8C9-A73E-1871-0E08-669240D7B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6215" y="876282"/>
            <a:ext cx="4457143" cy="685696"/>
          </a:xfrm>
        </p:spPr>
        <p:txBody>
          <a:bodyPr>
            <a:normAutofit fontScale="90000"/>
          </a:bodyPr>
          <a:lstStyle/>
          <a:p>
            <a:r>
              <a:rPr lang="fr-FR" dirty="0" err="1">
                <a:cs typeface="Aharoni"/>
              </a:rPr>
              <a:t>Demonstration</a:t>
            </a:r>
            <a:r>
              <a:rPr lang="fr-FR" dirty="0">
                <a:cs typeface="Aharoni"/>
              </a:rPr>
              <a:t> (2/3)</a:t>
            </a:r>
          </a:p>
        </p:txBody>
      </p:sp>
      <p:sp>
        <p:nvSpPr>
          <p:cNvPr id="74" name="Espace réservé du numéro de diapositive 2">
            <a:extLst>
              <a:ext uri="{FF2B5EF4-FFF2-40B4-BE49-F238E27FC236}">
                <a16:creationId xmlns:a16="http://schemas.microsoft.com/office/drawing/2014/main" id="{20719B1A-4BAC-0871-9438-47BAE0E69DB5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>
          <a:xfrm>
            <a:off x="10899648" y="6400800"/>
            <a:ext cx="530352" cy="365129"/>
          </a:xfrm>
        </p:spPr>
        <p:txBody>
          <a:bodyPr/>
          <a:lstStyle/>
          <a:p>
            <a:pPr lvl="0"/>
            <a:fld id="{480DC5F3-7703-6047-BB04-0BB209F377C0}" type="slidenum">
              <a:rPr lang="en-GB" smtClean="0"/>
              <a:t>10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16C2A5-073C-EF40-0F91-F2EB8D85D24A}"/>
              </a:ext>
            </a:extLst>
          </p:cNvPr>
          <p:cNvSpPr/>
          <p:nvPr/>
        </p:nvSpPr>
        <p:spPr>
          <a:xfrm>
            <a:off x="3215316" y="3270764"/>
            <a:ext cx="5761368" cy="3164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Detecting the hook of the broken car</a:t>
            </a:r>
            <a:endParaRPr lang="fr-FR">
              <a:solidFill>
                <a:schemeClr val="tx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2102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D8D8C9-A73E-1871-0E08-669240D7B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0282" y="967255"/>
            <a:ext cx="4457143" cy="685696"/>
          </a:xfrm>
        </p:spPr>
        <p:txBody>
          <a:bodyPr>
            <a:normAutofit fontScale="90000"/>
          </a:bodyPr>
          <a:lstStyle/>
          <a:p>
            <a:r>
              <a:rPr lang="fr-FR" dirty="0" err="1">
                <a:cs typeface="Aharoni"/>
              </a:rPr>
              <a:t>Demonstration</a:t>
            </a:r>
            <a:r>
              <a:rPr lang="fr-FR" dirty="0">
                <a:cs typeface="Aharoni"/>
              </a:rPr>
              <a:t> (3/3)</a:t>
            </a:r>
          </a:p>
        </p:txBody>
      </p:sp>
      <p:sp>
        <p:nvSpPr>
          <p:cNvPr id="74" name="Espace réservé du numéro de diapositive 2">
            <a:extLst>
              <a:ext uri="{FF2B5EF4-FFF2-40B4-BE49-F238E27FC236}">
                <a16:creationId xmlns:a16="http://schemas.microsoft.com/office/drawing/2014/main" id="{20719B1A-4BAC-0871-9438-47BAE0E69DB5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>
          <a:xfrm>
            <a:off x="10899648" y="6400800"/>
            <a:ext cx="530352" cy="365129"/>
          </a:xfrm>
        </p:spPr>
        <p:txBody>
          <a:bodyPr/>
          <a:lstStyle/>
          <a:p>
            <a:pPr lvl="0"/>
            <a:fld id="{480DC5F3-7703-6047-BB04-0BB209F377C0}" type="slidenum">
              <a:rPr lang="en-GB" smtClean="0"/>
              <a:t>11</a:t>
            </a:fld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7786F6-CE9C-46D7-FF0C-AED3CA6DEA12}"/>
              </a:ext>
            </a:extLst>
          </p:cNvPr>
          <p:cNvSpPr/>
          <p:nvPr/>
        </p:nvSpPr>
        <p:spPr>
          <a:xfrm>
            <a:off x="3211314" y="1795089"/>
            <a:ext cx="5769372" cy="317779"/>
          </a:xfrm>
          <a:prstGeom prst="rect">
            <a:avLst/>
          </a:prstGeom>
          <a:solidFill>
            <a:srgbClr val="F5FF87">
              <a:alpha val="58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Locking the towing hook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C84E5C-3941-1092-1ABF-586A82B8E390}"/>
              </a:ext>
            </a:extLst>
          </p:cNvPr>
          <p:cNvSpPr/>
          <p:nvPr/>
        </p:nvSpPr>
        <p:spPr>
          <a:xfrm>
            <a:off x="3217773" y="2303217"/>
            <a:ext cx="5761369" cy="3164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Towing the car on a straight line</a:t>
            </a:r>
            <a:endParaRPr lang="fr-FR">
              <a:solidFill>
                <a:schemeClr val="tx1"/>
              </a:solidFill>
            </a:endParaRPr>
          </a:p>
        </p:txBody>
      </p:sp>
      <p:pic>
        <p:nvPicPr>
          <p:cNvPr id="3" name="full_demo">
            <a:hlinkClick r:id="" action="ppaction://media"/>
            <a:extLst>
              <a:ext uri="{FF2B5EF4-FFF2-40B4-BE49-F238E27FC236}">
                <a16:creationId xmlns:a16="http://schemas.microsoft.com/office/drawing/2014/main" id="{6ABEFC99-5248-2323-5EF4-C7A7745C7A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343400" y="1438435"/>
            <a:ext cx="3505200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02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CD8D8C9-A73E-1871-0E08-669240D7B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Part 3 :</a:t>
            </a:r>
            <a:b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analysis</a:t>
            </a:r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phique 4" descr="Presse-papiers vérifié avec un remplissage uni">
            <a:extLst>
              <a:ext uri="{FF2B5EF4-FFF2-40B4-BE49-F238E27FC236}">
                <a16:creationId xmlns:a16="http://schemas.microsoft.com/office/drawing/2014/main" id="{22FAA53C-EE4A-BF17-543B-599E101786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  <p:sp>
        <p:nvSpPr>
          <p:cNvPr id="70" name="Espace réservé du numéro de diapositive 69">
            <a:extLst>
              <a:ext uri="{FF2B5EF4-FFF2-40B4-BE49-F238E27FC236}">
                <a16:creationId xmlns:a16="http://schemas.microsoft.com/office/drawing/2014/main" id="{BE0CB503-89B9-3DC5-3111-FEECE68F3AEF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Aft>
                <a:spcPts val="600"/>
              </a:spcAft>
            </a:pPr>
            <a:fld id="{B942DD39-923D-9848-963B-B3235EA9CC5A}" type="slidenum">
              <a:rPr lang="en-US" sz="1200">
                <a:solidFill>
                  <a:schemeClr val="bg1"/>
                </a:solidFill>
                <a:latin typeface="+mn-lt"/>
              </a:rPr>
              <a:pPr lvl="0" algn="ctr">
                <a:spcAft>
                  <a:spcPts val="600"/>
                </a:spcAft>
              </a:pPr>
              <a:t>12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1130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80EEC5-F9C7-D5C2-8565-C59F2D1D5D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5688" y="819643"/>
            <a:ext cx="9144000" cy="1344168"/>
          </a:xfrm>
        </p:spPr>
        <p:txBody>
          <a:bodyPr/>
          <a:lstStyle/>
          <a:p>
            <a:r>
              <a:rPr lang="fr-FR">
                <a:cs typeface="Aharoni"/>
              </a:rPr>
              <a:t>Tests</a:t>
            </a:r>
            <a:endParaRPr lang="fr-FR"/>
          </a:p>
        </p:txBody>
      </p:sp>
      <p:sp>
        <p:nvSpPr>
          <p:cNvPr id="26" name="Espace réservé du numéro de diapositive 25">
            <a:extLst>
              <a:ext uri="{FF2B5EF4-FFF2-40B4-BE49-F238E27FC236}">
                <a16:creationId xmlns:a16="http://schemas.microsoft.com/office/drawing/2014/main" id="{49A9E9A9-99F9-BF32-3ECE-B48816FA2896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13</a:t>
            </a:fld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0EA194-1200-CBD2-CBD7-1980CFA5717B}"/>
              </a:ext>
            </a:extLst>
          </p:cNvPr>
          <p:cNvSpPr/>
          <p:nvPr/>
        </p:nvSpPr>
        <p:spPr>
          <a:xfrm>
            <a:off x="1202851" y="1636546"/>
            <a:ext cx="3158134" cy="358451"/>
          </a:xfrm>
          <a:prstGeom prst="rect">
            <a:avLst/>
          </a:prstGeom>
          <a:solidFill>
            <a:srgbClr val="F5FF87">
              <a:alpha val="58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Locking the towing hook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5D7916-13FB-E621-32C3-22E3F62AEDA9}"/>
              </a:ext>
            </a:extLst>
          </p:cNvPr>
          <p:cNvSpPr/>
          <p:nvPr/>
        </p:nvSpPr>
        <p:spPr>
          <a:xfrm>
            <a:off x="5022166" y="1367627"/>
            <a:ext cx="5219114" cy="358451"/>
          </a:xfrm>
          <a:prstGeom prst="rect">
            <a:avLst/>
          </a:prstGeom>
          <a:solidFill>
            <a:srgbClr val="F5FF87">
              <a:alpha val="58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Stationary car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1AEAD7-91E7-C1CC-87E7-96162DFE6B98}"/>
              </a:ext>
            </a:extLst>
          </p:cNvPr>
          <p:cNvSpPr/>
          <p:nvPr/>
        </p:nvSpPr>
        <p:spPr>
          <a:xfrm>
            <a:off x="5022165" y="1883546"/>
            <a:ext cx="5219113" cy="358451"/>
          </a:xfrm>
          <a:prstGeom prst="rect">
            <a:avLst/>
          </a:prstGeom>
          <a:solidFill>
            <a:srgbClr val="F5FF87">
              <a:alpha val="58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Manual publication on the ROS topic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DB0057-F80F-0FE4-61D9-5CE82FBFCBBD}"/>
              </a:ext>
            </a:extLst>
          </p:cNvPr>
          <p:cNvSpPr/>
          <p:nvPr/>
        </p:nvSpPr>
        <p:spPr>
          <a:xfrm>
            <a:off x="1202851" y="3225059"/>
            <a:ext cx="3158134" cy="35845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Towing the car on a straight line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8C30D3-6FEB-8C8B-15E4-2BBB76A32BB4}"/>
              </a:ext>
            </a:extLst>
          </p:cNvPr>
          <p:cNvSpPr/>
          <p:nvPr/>
        </p:nvSpPr>
        <p:spPr>
          <a:xfrm>
            <a:off x="5022165" y="3848854"/>
            <a:ext cx="5219112" cy="35845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Manual towing command with the joystick 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8FE713-AB9F-81E6-7ABA-9069E8E4E8B5}"/>
              </a:ext>
            </a:extLst>
          </p:cNvPr>
          <p:cNvSpPr/>
          <p:nvPr/>
        </p:nvSpPr>
        <p:spPr>
          <a:xfrm>
            <a:off x="5022165" y="2504325"/>
            <a:ext cx="5219112" cy="5462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Trials with different smooth surfaces under the wheels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EB532F-00FB-2113-FD90-8BF9217D7ED6}"/>
              </a:ext>
            </a:extLst>
          </p:cNvPr>
          <p:cNvSpPr/>
          <p:nvPr/>
        </p:nvSpPr>
        <p:spPr>
          <a:xfrm>
            <a:off x="1202851" y="5242836"/>
            <a:ext cx="3158134" cy="585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Moving backwards in a straight line to place the tow hook</a:t>
            </a:r>
            <a:r>
              <a:rPr lang="fr-FR">
                <a:solidFill>
                  <a:schemeClr val="tx1"/>
                </a:solidFill>
                <a:ea typeface="+mn-lt"/>
                <a:cs typeface="+mn-lt"/>
              </a:rPr>
              <a:t> </a:t>
            </a:r>
            <a:endParaRPr lang="en-US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A71B38-1500-CF9E-E556-5DF81452E94E}"/>
              </a:ext>
            </a:extLst>
          </p:cNvPr>
          <p:cNvSpPr/>
          <p:nvPr/>
        </p:nvSpPr>
        <p:spPr>
          <a:xfrm>
            <a:off x="5022165" y="4653450"/>
            <a:ext cx="5219112" cy="5501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The two cars are aligned according to the grid of the tiles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BB07D7-9F48-D643-9A6A-A2C448CDD4D7}"/>
              </a:ext>
            </a:extLst>
          </p:cNvPr>
          <p:cNvSpPr/>
          <p:nvPr/>
        </p:nvSpPr>
        <p:spPr>
          <a:xfrm>
            <a:off x="5022165" y="5928043"/>
            <a:ext cx="5219112" cy="5518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Drift of </a:t>
            </a:r>
            <a:r>
              <a:rPr lang="en-US" b="1">
                <a:solidFill>
                  <a:schemeClr val="tx1"/>
                </a:solidFill>
                <a:ea typeface="+mn-lt"/>
                <a:cs typeface="+mn-lt"/>
              </a:rPr>
              <a:t>2 cm/m</a:t>
            </a:r>
            <a:br>
              <a:rPr lang="en-US" b="1">
                <a:solidFill>
                  <a:schemeClr val="tx1"/>
                </a:solidFill>
                <a:ea typeface="+mn-lt"/>
                <a:cs typeface="+mn-lt"/>
              </a:rPr>
            </a:br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Maneuver in a radius of 2 m so less than </a:t>
            </a:r>
            <a:r>
              <a:rPr lang="en-US" b="1">
                <a:solidFill>
                  <a:schemeClr val="tx1"/>
                </a:solidFill>
                <a:ea typeface="+mn-lt"/>
                <a:cs typeface="+mn-lt"/>
              </a:rPr>
              <a:t>4 cm</a:t>
            </a:r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 drift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1A20F1-02C3-9C46-EAFD-B07B563585F1}"/>
              </a:ext>
            </a:extLst>
          </p:cNvPr>
          <p:cNvSpPr/>
          <p:nvPr/>
        </p:nvSpPr>
        <p:spPr>
          <a:xfrm>
            <a:off x="5022165" y="5386600"/>
            <a:ext cx="5219112" cy="35845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Speed of </a:t>
            </a:r>
            <a:r>
              <a:rPr lang="en-US" b="1">
                <a:solidFill>
                  <a:schemeClr val="tx1"/>
                </a:solidFill>
                <a:ea typeface="+mn-lt"/>
                <a:cs typeface="+mn-lt"/>
              </a:rPr>
              <a:t>-0.8 m/s </a:t>
            </a:r>
            <a:endParaRPr lang="fr-FR" b="1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53866B-97F7-7236-A8D1-8F46047E87E0}"/>
              </a:ext>
            </a:extLst>
          </p:cNvPr>
          <p:cNvSpPr/>
          <p:nvPr/>
        </p:nvSpPr>
        <p:spPr>
          <a:xfrm>
            <a:off x="5022165" y="3181650"/>
            <a:ext cx="5219112" cy="4943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Grit and engine break</a:t>
            </a:r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07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80EEC5-F9C7-D5C2-8565-C59F2D1D5D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5688" y="819643"/>
            <a:ext cx="9144000" cy="1344168"/>
          </a:xfrm>
        </p:spPr>
        <p:txBody>
          <a:bodyPr/>
          <a:lstStyle/>
          <a:p>
            <a:r>
              <a:rPr lang="fr-FR">
                <a:cs typeface="Aharoni"/>
              </a:rPr>
              <a:t>Tests</a:t>
            </a:r>
            <a:endParaRPr lang="fr-FR"/>
          </a:p>
        </p:txBody>
      </p:sp>
      <p:sp>
        <p:nvSpPr>
          <p:cNvPr id="26" name="Espace réservé du numéro de diapositive 25">
            <a:extLst>
              <a:ext uri="{FF2B5EF4-FFF2-40B4-BE49-F238E27FC236}">
                <a16:creationId xmlns:a16="http://schemas.microsoft.com/office/drawing/2014/main" id="{49A9E9A9-99F9-BF32-3ECE-B48816FA2896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14</a:t>
            </a:fld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A274AF-F403-D49F-DEF0-D3BD090D645A}"/>
              </a:ext>
            </a:extLst>
          </p:cNvPr>
          <p:cNvSpPr/>
          <p:nvPr/>
        </p:nvSpPr>
        <p:spPr>
          <a:xfrm>
            <a:off x="1202851" y="2638181"/>
            <a:ext cx="3158134" cy="667358"/>
          </a:xfrm>
          <a:prstGeom prst="rect">
            <a:avLst/>
          </a:prstGeom>
          <a:solidFill>
            <a:srgbClr val="F5CCCD"/>
          </a:solidFill>
          <a:ln>
            <a:solidFill>
              <a:srgbClr val="E366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  <a:cs typeface="Calibri"/>
              </a:rPr>
              <a:t>Detecting a large obstacle then stop</a:t>
            </a:r>
            <a:endParaRPr lang="fr-FR">
              <a:ea typeface="+mn-lt"/>
              <a:cs typeface="+mn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DE842-3AC9-1BAE-2BFC-E520B23AEFD9}"/>
              </a:ext>
            </a:extLst>
          </p:cNvPr>
          <p:cNvSpPr/>
          <p:nvPr/>
        </p:nvSpPr>
        <p:spPr>
          <a:xfrm>
            <a:off x="5022165" y="2034456"/>
            <a:ext cx="5219113" cy="358451"/>
          </a:xfrm>
          <a:prstGeom prst="rect">
            <a:avLst/>
          </a:prstGeom>
          <a:solidFill>
            <a:srgbClr val="F5CCCD"/>
          </a:solidFill>
          <a:ln>
            <a:solidFill>
              <a:srgbClr val="E366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  <a:cs typeface="Calibri"/>
              </a:rPr>
              <a:t>Obstacle bigger than </a:t>
            </a:r>
            <a:r>
              <a:rPr lang="en-US" b="1">
                <a:solidFill>
                  <a:srgbClr val="000000"/>
                </a:solidFill>
                <a:cs typeface="Calibri"/>
              </a:rPr>
              <a:t>30 cm</a:t>
            </a:r>
            <a:endParaRPr lang="fr-FR">
              <a:ea typeface="+mn-lt"/>
              <a:cs typeface="+mn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3EE017-ED84-4BD9-944F-4C3EC9FD8B3A}"/>
              </a:ext>
            </a:extLst>
          </p:cNvPr>
          <p:cNvSpPr/>
          <p:nvPr/>
        </p:nvSpPr>
        <p:spPr>
          <a:xfrm>
            <a:off x="5022164" y="2503158"/>
            <a:ext cx="5219113" cy="358451"/>
          </a:xfrm>
          <a:prstGeom prst="rect">
            <a:avLst/>
          </a:prstGeom>
          <a:solidFill>
            <a:srgbClr val="F5CCCD"/>
          </a:solidFill>
          <a:ln>
            <a:solidFill>
              <a:srgbClr val="E366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cs typeface="Calibri"/>
              </a:rPr>
              <a:t>Stops </a:t>
            </a:r>
            <a:r>
              <a:rPr lang="en-US" b="1" dirty="0">
                <a:solidFill>
                  <a:srgbClr val="000000"/>
                </a:solidFill>
                <a:cs typeface="Calibri"/>
              </a:rPr>
              <a:t>50 cm +/- 5 cm </a:t>
            </a:r>
            <a:r>
              <a:rPr lang="en-US" dirty="0">
                <a:solidFill>
                  <a:srgbClr val="000000"/>
                </a:solidFill>
                <a:cs typeface="Calibri"/>
              </a:rPr>
              <a:t>away from obstacle</a:t>
            </a:r>
            <a:endParaRPr lang="fr-FR" dirty="0"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5B38B1-89F9-57F6-6641-E364644257FC}"/>
              </a:ext>
            </a:extLst>
          </p:cNvPr>
          <p:cNvSpPr/>
          <p:nvPr/>
        </p:nvSpPr>
        <p:spPr>
          <a:xfrm>
            <a:off x="5022164" y="2971860"/>
            <a:ext cx="5219113" cy="358451"/>
          </a:xfrm>
          <a:prstGeom prst="rect">
            <a:avLst/>
          </a:prstGeom>
          <a:solidFill>
            <a:srgbClr val="F5CCCD"/>
          </a:solidFill>
          <a:ln>
            <a:solidFill>
              <a:srgbClr val="E366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  <a:cs typeface="Calibri"/>
              </a:rPr>
              <a:t>Stops in less than </a:t>
            </a:r>
            <a:r>
              <a:rPr lang="en-US" b="1">
                <a:solidFill>
                  <a:srgbClr val="000000"/>
                </a:solidFill>
                <a:cs typeface="Calibri"/>
              </a:rPr>
              <a:t>5s </a:t>
            </a:r>
            <a:endParaRPr lang="fr-FR"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6AAD6C-E237-F627-AD60-9CD344CBC798}"/>
              </a:ext>
            </a:extLst>
          </p:cNvPr>
          <p:cNvSpPr/>
          <p:nvPr/>
        </p:nvSpPr>
        <p:spPr>
          <a:xfrm>
            <a:off x="5022163" y="3455342"/>
            <a:ext cx="5219113" cy="358451"/>
          </a:xfrm>
          <a:prstGeom prst="rect">
            <a:avLst/>
          </a:prstGeom>
          <a:solidFill>
            <a:srgbClr val="F5CCCD"/>
          </a:solidFill>
          <a:ln>
            <a:solidFill>
              <a:srgbClr val="E366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  <a:ea typeface="+mn-lt"/>
                <a:cs typeface="Calibri"/>
              </a:rPr>
              <a:t>Maximum </a:t>
            </a:r>
            <a:r>
              <a:rPr lang="en-US" b="1">
                <a:solidFill>
                  <a:srgbClr val="000000"/>
                </a:solidFill>
                <a:ea typeface="+mn-lt"/>
                <a:cs typeface="Calibri"/>
              </a:rPr>
              <a:t>2 cm </a:t>
            </a:r>
            <a:r>
              <a:rPr lang="en-US">
                <a:solidFill>
                  <a:srgbClr val="000000"/>
                </a:solidFill>
                <a:ea typeface="+mn-lt"/>
                <a:cs typeface="Calibri"/>
              </a:rPr>
              <a:t> wheel slippage</a:t>
            </a:r>
            <a:endParaRPr lang="fr-FR">
              <a:ea typeface="+mn-lt"/>
              <a:cs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1B20A8-9C09-381A-5FA4-554490B575B0}"/>
              </a:ext>
            </a:extLst>
          </p:cNvPr>
          <p:cNvSpPr/>
          <p:nvPr/>
        </p:nvSpPr>
        <p:spPr>
          <a:xfrm>
            <a:off x="1202851" y="5027999"/>
            <a:ext cx="3158134" cy="6673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Detecting the hook of the broken car</a:t>
            </a:r>
            <a:endParaRPr lang="fr-FR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2AF344-123F-3AF2-7A2A-C3B17AD82B79}"/>
              </a:ext>
            </a:extLst>
          </p:cNvPr>
          <p:cNvSpPr/>
          <p:nvPr/>
        </p:nvSpPr>
        <p:spPr>
          <a:xfrm>
            <a:off x="5022164" y="4759676"/>
            <a:ext cx="5219112" cy="63314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Detects several shades of  the color we want: tests withs </a:t>
            </a:r>
            <a:r>
              <a:rPr lang="en-US" b="1">
                <a:solidFill>
                  <a:schemeClr val="tx1"/>
                </a:solidFill>
                <a:ea typeface="+mn-lt"/>
                <a:cs typeface="+mn-lt"/>
              </a:rPr>
              <a:t>purple</a:t>
            </a:r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 and </a:t>
            </a:r>
            <a:r>
              <a:rPr lang="en-US" b="1">
                <a:solidFill>
                  <a:schemeClr val="tx1"/>
                </a:solidFill>
                <a:ea typeface="+mn-lt"/>
                <a:cs typeface="+mn-lt"/>
              </a:rPr>
              <a:t>red</a:t>
            </a:r>
            <a:endParaRPr lang="fr-FR" b="1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FE8D8F-06A9-6159-F451-ABC9C5FC5371}"/>
              </a:ext>
            </a:extLst>
          </p:cNvPr>
          <p:cNvSpPr/>
          <p:nvPr/>
        </p:nvSpPr>
        <p:spPr>
          <a:xfrm>
            <a:off x="5022163" y="5546645"/>
            <a:ext cx="5219112" cy="35845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Detects the hook </a:t>
            </a:r>
            <a:r>
              <a:rPr lang="en-US" b="1">
                <a:solidFill>
                  <a:schemeClr val="tx1"/>
                </a:solidFill>
                <a:ea typeface="+mn-lt"/>
                <a:cs typeface="+mn-lt"/>
              </a:rPr>
              <a:t>5s</a:t>
            </a:r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 after detecting the obstacle</a:t>
            </a:r>
            <a:endParaRPr lang="fr-FR" b="1">
              <a:solidFill>
                <a:schemeClr val="tx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08605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80EEC5-F9C7-D5C2-8565-C59F2D1D5D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5688" y="819643"/>
            <a:ext cx="9144000" cy="1344168"/>
          </a:xfrm>
        </p:spPr>
        <p:txBody>
          <a:bodyPr/>
          <a:lstStyle/>
          <a:p>
            <a:r>
              <a:rPr lang="fr-FR" dirty="0">
                <a:cs typeface="Aharoni"/>
              </a:rPr>
              <a:t>Sprint </a:t>
            </a:r>
            <a:r>
              <a:rPr lang="fr-FR" dirty="0" err="1">
                <a:cs typeface="Aharoni"/>
              </a:rPr>
              <a:t>evaluation</a:t>
            </a:r>
            <a:endParaRPr lang="fr-FR" dirty="0"/>
          </a:p>
        </p:txBody>
      </p:sp>
      <p:sp>
        <p:nvSpPr>
          <p:cNvPr id="26" name="Espace réservé du numéro de diapositive 25">
            <a:extLst>
              <a:ext uri="{FF2B5EF4-FFF2-40B4-BE49-F238E27FC236}">
                <a16:creationId xmlns:a16="http://schemas.microsoft.com/office/drawing/2014/main" id="{49A9E9A9-99F9-BF32-3ECE-B48816FA2896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15</a:t>
            </a:fld>
            <a:endParaRPr lang="en-GB"/>
          </a:p>
        </p:txBody>
      </p:sp>
      <p:sp>
        <p:nvSpPr>
          <p:cNvPr id="10" name="Rectangle 25">
            <a:extLst>
              <a:ext uri="{FF2B5EF4-FFF2-40B4-BE49-F238E27FC236}">
                <a16:creationId xmlns:a16="http://schemas.microsoft.com/office/drawing/2014/main" id="{37A084A9-8926-0C07-4E1D-FAF74AE9D63E}"/>
              </a:ext>
            </a:extLst>
          </p:cNvPr>
          <p:cNvSpPr/>
          <p:nvPr/>
        </p:nvSpPr>
        <p:spPr>
          <a:xfrm>
            <a:off x="4131859" y="1537374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can follow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2m </a:t>
            </a:r>
            <a:r>
              <a:rPr lang="en-GB" sz="120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in a straight 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line.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1" name="Rectangle 26">
            <a:extLst>
              <a:ext uri="{FF2B5EF4-FFF2-40B4-BE49-F238E27FC236}">
                <a16:creationId xmlns:a16="http://schemas.microsoft.com/office/drawing/2014/main" id="{00C74E2C-88DC-5B56-F2BB-759BF0008C5C}"/>
              </a:ext>
            </a:extLst>
          </p:cNvPr>
          <p:cNvSpPr/>
          <p:nvPr/>
        </p:nvSpPr>
        <p:spPr>
          <a:xfrm>
            <a:off x="4131861" y="2860133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stops at a minimum distance of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50cm 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from a big obstacle.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2" name="Rectangle 27">
            <a:extLst>
              <a:ext uri="{FF2B5EF4-FFF2-40B4-BE49-F238E27FC236}">
                <a16:creationId xmlns:a16="http://schemas.microsoft.com/office/drawing/2014/main" id="{8474E7F4-0EF2-F6B7-0730-C167FC84BDE8}"/>
              </a:ext>
            </a:extLst>
          </p:cNvPr>
          <p:cNvSpPr/>
          <p:nvPr/>
        </p:nvSpPr>
        <p:spPr>
          <a:xfrm>
            <a:off x="6081073" y="4200250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 The hook can be done at a distance interval from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10cm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 to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20cm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Rectangle 28">
            <a:extLst>
              <a:ext uri="{FF2B5EF4-FFF2-40B4-BE49-F238E27FC236}">
                <a16:creationId xmlns:a16="http://schemas.microsoft.com/office/drawing/2014/main" id="{0CEC2CD6-1F0D-EF5B-F16B-B1B97B6BEC12}"/>
              </a:ext>
            </a:extLst>
          </p:cNvPr>
          <p:cNvSpPr/>
          <p:nvPr/>
        </p:nvSpPr>
        <p:spPr>
          <a:xfrm>
            <a:off x="5139377" y="5556959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can tow on a minimum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 2m 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straight line.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7" name="Rectangle 29">
            <a:extLst>
              <a:ext uri="{FF2B5EF4-FFF2-40B4-BE49-F238E27FC236}">
                <a16:creationId xmlns:a16="http://schemas.microsoft.com/office/drawing/2014/main" id="{E74E6B6D-2501-BB0F-C39F-654D730EE3F9}"/>
              </a:ext>
            </a:extLst>
          </p:cNvPr>
          <p:cNvSpPr/>
          <p:nvPr/>
        </p:nvSpPr>
        <p:spPr>
          <a:xfrm>
            <a:off x="6081073" y="2868812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The towing car detects the purple colour on the damaged car </a:t>
            </a:r>
            <a:r>
              <a:rPr lang="en-GB" sz="1200" b="1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5s</a:t>
            </a: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 after detecting it.</a:t>
            </a:r>
            <a:endParaRPr lang="en-GB" sz="1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0" name="Rectangle 28">
            <a:extLst>
              <a:ext uri="{FF2B5EF4-FFF2-40B4-BE49-F238E27FC236}">
                <a16:creationId xmlns:a16="http://schemas.microsoft.com/office/drawing/2014/main" id="{0153D354-B533-3034-7EC5-ADF8456DA7BE}"/>
              </a:ext>
            </a:extLst>
          </p:cNvPr>
          <p:cNvSpPr/>
          <p:nvPr/>
        </p:nvSpPr>
        <p:spPr>
          <a:xfrm>
            <a:off x="6081073" y="1537374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can keep a constant speed of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0,8m/s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. 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1" name="Rectangle 28">
            <a:extLst>
              <a:ext uri="{FF2B5EF4-FFF2-40B4-BE49-F238E27FC236}">
                <a16:creationId xmlns:a16="http://schemas.microsoft.com/office/drawing/2014/main" id="{753640F5-13F6-B4F5-7D7B-73E431F45B6C}"/>
              </a:ext>
            </a:extLst>
          </p:cNvPr>
          <p:cNvSpPr/>
          <p:nvPr/>
        </p:nvSpPr>
        <p:spPr>
          <a:xfrm>
            <a:off x="4131861" y="4216842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reduces its speed of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50%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 when it detects an obstacle.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4" name="Cinta hacia abajo 13">
            <a:extLst>
              <a:ext uri="{FF2B5EF4-FFF2-40B4-BE49-F238E27FC236}">
                <a16:creationId xmlns:a16="http://schemas.microsoft.com/office/drawing/2014/main" id="{DF47BA5C-4759-8804-D584-2091D9099A96}"/>
              </a:ext>
            </a:extLst>
          </p:cNvPr>
          <p:cNvSpPr/>
          <p:nvPr/>
        </p:nvSpPr>
        <p:spPr>
          <a:xfrm>
            <a:off x="4131861" y="2422624"/>
            <a:ext cx="1737743" cy="391886"/>
          </a:xfrm>
          <a:prstGeom prst="ribb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Done</a:t>
            </a:r>
          </a:p>
        </p:txBody>
      </p:sp>
      <p:sp>
        <p:nvSpPr>
          <p:cNvPr id="22" name="Cinta hacia abajo 13">
            <a:extLst>
              <a:ext uri="{FF2B5EF4-FFF2-40B4-BE49-F238E27FC236}">
                <a16:creationId xmlns:a16="http://schemas.microsoft.com/office/drawing/2014/main" id="{05BB15E5-1459-64E3-05FD-3A9F2A0FA777}"/>
              </a:ext>
            </a:extLst>
          </p:cNvPr>
          <p:cNvSpPr/>
          <p:nvPr/>
        </p:nvSpPr>
        <p:spPr>
          <a:xfrm>
            <a:off x="6075638" y="2440530"/>
            <a:ext cx="1737743" cy="391886"/>
          </a:xfrm>
          <a:prstGeom prst="ribb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Done</a:t>
            </a:r>
          </a:p>
        </p:txBody>
      </p:sp>
      <p:sp>
        <p:nvSpPr>
          <p:cNvPr id="23" name="Cinta hacia abajo 13">
            <a:extLst>
              <a:ext uri="{FF2B5EF4-FFF2-40B4-BE49-F238E27FC236}">
                <a16:creationId xmlns:a16="http://schemas.microsoft.com/office/drawing/2014/main" id="{08F2452C-9007-F24C-992C-726F4AE44543}"/>
              </a:ext>
            </a:extLst>
          </p:cNvPr>
          <p:cNvSpPr/>
          <p:nvPr/>
        </p:nvSpPr>
        <p:spPr>
          <a:xfrm>
            <a:off x="4131861" y="3779333"/>
            <a:ext cx="1737743" cy="391886"/>
          </a:xfrm>
          <a:prstGeom prst="ribb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Done</a:t>
            </a:r>
          </a:p>
        </p:txBody>
      </p:sp>
      <p:sp>
        <p:nvSpPr>
          <p:cNvPr id="24" name="Cinta hacia abajo 13">
            <a:extLst>
              <a:ext uri="{FF2B5EF4-FFF2-40B4-BE49-F238E27FC236}">
                <a16:creationId xmlns:a16="http://schemas.microsoft.com/office/drawing/2014/main" id="{DCF4A5E7-E7B0-D125-FCE4-ED7BEA762C48}"/>
              </a:ext>
            </a:extLst>
          </p:cNvPr>
          <p:cNvSpPr/>
          <p:nvPr/>
        </p:nvSpPr>
        <p:spPr>
          <a:xfrm>
            <a:off x="4131860" y="5144123"/>
            <a:ext cx="1737743" cy="391886"/>
          </a:xfrm>
          <a:prstGeom prst="ribb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Done</a:t>
            </a:r>
          </a:p>
        </p:txBody>
      </p:sp>
      <p:sp>
        <p:nvSpPr>
          <p:cNvPr id="25" name="Cinta hacia abajo 13">
            <a:extLst>
              <a:ext uri="{FF2B5EF4-FFF2-40B4-BE49-F238E27FC236}">
                <a16:creationId xmlns:a16="http://schemas.microsoft.com/office/drawing/2014/main" id="{1FC95D32-F73A-1DDA-B0F5-08D1BEB1FFCE}"/>
              </a:ext>
            </a:extLst>
          </p:cNvPr>
          <p:cNvSpPr/>
          <p:nvPr/>
        </p:nvSpPr>
        <p:spPr>
          <a:xfrm>
            <a:off x="6179736" y="5124683"/>
            <a:ext cx="1737743" cy="391886"/>
          </a:xfrm>
          <a:prstGeom prst="ribb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Done</a:t>
            </a:r>
          </a:p>
        </p:txBody>
      </p:sp>
      <p:pic>
        <p:nvPicPr>
          <p:cNvPr id="19" name="Gráfico 18" descr="Insignia de cruz con relleno sólido">
            <a:extLst>
              <a:ext uri="{FF2B5EF4-FFF2-40B4-BE49-F238E27FC236}">
                <a16:creationId xmlns:a16="http://schemas.microsoft.com/office/drawing/2014/main" id="{0622FB48-FE53-EE98-1BEE-273A65EA8C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60279" y="3322133"/>
            <a:ext cx="914400" cy="914400"/>
          </a:xfrm>
          <a:prstGeom prst="rect">
            <a:avLst/>
          </a:prstGeom>
        </p:spPr>
      </p:pic>
      <p:pic>
        <p:nvPicPr>
          <p:cNvPr id="28" name="Gráfico 18" descr="Insignia de cruz con relleno sólido">
            <a:extLst>
              <a:ext uri="{FF2B5EF4-FFF2-40B4-BE49-F238E27FC236}">
                <a16:creationId xmlns:a16="http://schemas.microsoft.com/office/drawing/2014/main" id="{ADAFFB3A-6E4E-0BAF-10ED-E4172870B4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87309" y="600273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25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CD8D8C9-A73E-1871-0E08-669240D7B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Part 4 :</a:t>
            </a:r>
            <a:b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plan</a:t>
            </a:r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phique 3" descr="Notes Post-it 3 avec un remplissage uni">
            <a:extLst>
              <a:ext uri="{FF2B5EF4-FFF2-40B4-BE49-F238E27FC236}">
                <a16:creationId xmlns:a16="http://schemas.microsoft.com/office/drawing/2014/main" id="{6F97DD61-8CEA-ADBA-926B-BDFD021DF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  <p:sp>
        <p:nvSpPr>
          <p:cNvPr id="70" name="Espace réservé du numéro de diapositive 69">
            <a:extLst>
              <a:ext uri="{FF2B5EF4-FFF2-40B4-BE49-F238E27FC236}">
                <a16:creationId xmlns:a16="http://schemas.microsoft.com/office/drawing/2014/main" id="{BE0CB503-89B9-3DC5-3111-FEECE68F3AEF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Aft>
                <a:spcPts val="600"/>
              </a:spcAft>
            </a:pPr>
            <a:fld id="{B942DD39-923D-9848-963B-B3235EA9CC5A}" type="slidenum">
              <a:rPr lang="en-US" sz="1200">
                <a:solidFill>
                  <a:schemeClr val="bg1"/>
                </a:solidFill>
                <a:latin typeface="+mn-lt"/>
              </a:rPr>
              <a:pPr lvl="0" algn="ctr">
                <a:spcAft>
                  <a:spcPts val="600"/>
                </a:spcAft>
              </a:pPr>
              <a:t>16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08396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rré corné 35"/>
          <p:cNvSpPr/>
          <p:nvPr/>
        </p:nvSpPr>
        <p:spPr>
          <a:xfrm>
            <a:off x="3849076" y="4058241"/>
            <a:ext cx="2684198" cy="1845459"/>
          </a:xfrm>
          <a:prstGeom prst="foldedCorner">
            <a:avLst/>
          </a:prstGeom>
          <a:solidFill>
            <a:srgbClr val="FCE5CE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Carré corné 31"/>
          <p:cNvSpPr/>
          <p:nvPr/>
        </p:nvSpPr>
        <p:spPr>
          <a:xfrm>
            <a:off x="5500692" y="1689227"/>
            <a:ext cx="2697206" cy="1889295"/>
          </a:xfrm>
          <a:prstGeom prst="foldedCorner">
            <a:avLst/>
          </a:prstGeom>
          <a:solidFill>
            <a:srgbClr val="F7D5D6"/>
          </a:solidFill>
          <a:ln w="28575">
            <a:solidFill>
              <a:srgbClr val="FF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Carré corné 33"/>
          <p:cNvSpPr/>
          <p:nvPr/>
        </p:nvSpPr>
        <p:spPr>
          <a:xfrm>
            <a:off x="1754221" y="1689227"/>
            <a:ext cx="2425079" cy="1845459"/>
          </a:xfrm>
          <a:prstGeom prst="foldedCorner">
            <a:avLst/>
          </a:prstGeom>
          <a:solidFill>
            <a:srgbClr val="E1E1FF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Carré corné 34"/>
          <p:cNvSpPr/>
          <p:nvPr/>
        </p:nvSpPr>
        <p:spPr>
          <a:xfrm>
            <a:off x="7882200" y="4014405"/>
            <a:ext cx="2247097" cy="1845459"/>
          </a:xfrm>
          <a:prstGeom prst="foldedCorner">
            <a:avLst/>
          </a:prstGeom>
          <a:solidFill>
            <a:srgbClr val="FFFFD1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E464423-294B-A47D-EE33-2807E35089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0981" y="820132"/>
            <a:ext cx="3408714" cy="622029"/>
          </a:xfrm>
        </p:spPr>
        <p:txBody>
          <a:bodyPr>
            <a:normAutofit fontScale="90000"/>
          </a:bodyPr>
          <a:lstStyle/>
          <a:p>
            <a:pPr lvl="0"/>
            <a:r>
              <a:rPr lang="fr-FR"/>
              <a:t>Next sprint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628662" y="1689227"/>
            <a:ext cx="24250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solidFill>
                  <a:srgbClr val="000000"/>
                </a:solidFill>
                <a:latin typeface="Calibri" panose="020F0502020204030204" pitchFamily="34" charset="0"/>
              </a:rPr>
              <a:t>Manoeuvring to line up with the damaged vehicle</a:t>
            </a:r>
            <a:endParaRPr lang="en-US" sz="16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5606404" y="2366282"/>
            <a:ext cx="2385184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</a:rPr>
              <a:t>Define the </a:t>
            </a:r>
            <a:r>
              <a:rPr lang="en-US" sz="1600">
                <a:solidFill>
                  <a:srgbClr val="000000"/>
                </a:solidFill>
                <a:latin typeface="Calibri" panose="020F0502020204030204" pitchFamily="34" charset="0"/>
              </a:rPr>
              <a:t>trajectory </a:t>
            </a:r>
            <a:endParaRPr lang="en-US" sz="16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</a:rPr>
              <a:t>Implement the trajectory</a:t>
            </a:r>
          </a:p>
          <a:p>
            <a:endParaRPr lang="fr-FR" sz="1400" dirty="0"/>
          </a:p>
        </p:txBody>
      </p:sp>
      <p:sp>
        <p:nvSpPr>
          <p:cNvPr id="41" name="Rectangle 40"/>
          <p:cNvSpPr/>
          <p:nvPr/>
        </p:nvSpPr>
        <p:spPr>
          <a:xfrm>
            <a:off x="7895040" y="4659003"/>
            <a:ext cx="22342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/>
              <a:t>Detecting a small obstacle</a:t>
            </a:r>
            <a:endParaRPr lang="fr-FR" sz="1600"/>
          </a:p>
        </p:txBody>
      </p:sp>
      <p:sp>
        <p:nvSpPr>
          <p:cNvPr id="42" name="Rectangle 41"/>
          <p:cNvSpPr/>
          <p:nvPr/>
        </p:nvSpPr>
        <p:spPr>
          <a:xfrm>
            <a:off x="4097767" y="4101251"/>
            <a:ext cx="21343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Towing the car on a straight line</a:t>
            </a:r>
            <a:endParaRPr lang="fr-FR" sz="1600" dirty="0"/>
          </a:p>
        </p:txBody>
      </p:sp>
      <p:sp>
        <p:nvSpPr>
          <p:cNvPr id="43" name="Rectangle 42"/>
          <p:cNvSpPr/>
          <p:nvPr/>
        </p:nvSpPr>
        <p:spPr>
          <a:xfrm>
            <a:off x="1934422" y="1731051"/>
            <a:ext cx="21343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/>
              <a:t>Detecting the hook of the broken car</a:t>
            </a:r>
            <a:endParaRPr lang="fr-FR" sz="1600"/>
          </a:p>
        </p:txBody>
      </p:sp>
      <p:sp>
        <p:nvSpPr>
          <p:cNvPr id="44" name="Rectangle 43"/>
          <p:cNvSpPr/>
          <p:nvPr/>
        </p:nvSpPr>
        <p:spPr>
          <a:xfrm>
            <a:off x="7939039" y="4720558"/>
            <a:ext cx="210034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fr-FR" sz="1400"/>
          </a:p>
        </p:txBody>
      </p:sp>
      <p:sp>
        <p:nvSpPr>
          <p:cNvPr id="45" name="Rectangle 44"/>
          <p:cNvSpPr/>
          <p:nvPr/>
        </p:nvSpPr>
        <p:spPr>
          <a:xfrm>
            <a:off x="1728544" y="2366452"/>
            <a:ext cx="242507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>
                <a:solidFill>
                  <a:srgbClr val="000000"/>
                </a:solidFill>
              </a:rPr>
              <a:t>Add a camera to the back of the car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/>
              <a:t>Detect the car hook by camera image</a:t>
            </a:r>
            <a:endParaRPr lang="fr-FR" sz="1600"/>
          </a:p>
        </p:txBody>
      </p:sp>
      <p:cxnSp>
        <p:nvCxnSpPr>
          <p:cNvPr id="53" name="Connecteur droit 52"/>
          <p:cNvCxnSpPr/>
          <p:nvPr/>
        </p:nvCxnSpPr>
        <p:spPr>
          <a:xfrm>
            <a:off x="5892527" y="2274002"/>
            <a:ext cx="1961686" cy="0"/>
          </a:xfrm>
          <a:prstGeom prst="line">
            <a:avLst/>
          </a:prstGeom>
          <a:ln w="28575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57"/>
          <p:cNvCxnSpPr/>
          <p:nvPr/>
        </p:nvCxnSpPr>
        <p:spPr>
          <a:xfrm>
            <a:off x="2265499" y="2325695"/>
            <a:ext cx="1583577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08B57E2-3C1C-C810-5BDF-9D0F68A1CA1B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17</a:t>
            </a:fld>
            <a:endParaRPr lang="en-GB"/>
          </a:p>
        </p:txBody>
      </p:sp>
      <p:sp>
        <p:nvSpPr>
          <p:cNvPr id="6" name="Flèche : droite 5">
            <a:extLst>
              <a:ext uri="{FF2B5EF4-FFF2-40B4-BE49-F238E27FC236}">
                <a16:creationId xmlns:a16="http://schemas.microsoft.com/office/drawing/2014/main" id="{404A692F-277E-EDF3-1875-71BC3AEDF962}"/>
              </a:ext>
            </a:extLst>
          </p:cNvPr>
          <p:cNvSpPr/>
          <p:nvPr/>
        </p:nvSpPr>
        <p:spPr>
          <a:xfrm rot="10800000">
            <a:off x="1126175" y="3675150"/>
            <a:ext cx="9863515" cy="242626"/>
          </a:xfrm>
          <a:prstGeom prst="rightArrow">
            <a:avLst/>
          </a:prstGeom>
          <a:solidFill>
            <a:srgbClr val="999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A7FF5D7-7BC3-723A-A25A-883ED724942C}"/>
              </a:ext>
            </a:extLst>
          </p:cNvPr>
          <p:cNvSpPr txBox="1"/>
          <p:nvPr/>
        </p:nvSpPr>
        <p:spPr>
          <a:xfrm>
            <a:off x="913997" y="4042440"/>
            <a:ext cx="84022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 b="1" err="1">
                <a:cs typeface="Calibri"/>
              </a:rPr>
              <a:t>Higher</a:t>
            </a:r>
            <a:r>
              <a:rPr lang="fr-FR" sz="1600" b="1">
                <a:cs typeface="Calibri"/>
              </a:rPr>
              <a:t> </a:t>
            </a:r>
            <a:r>
              <a:rPr lang="fr-FR" sz="1600" b="1" err="1">
                <a:cs typeface="Calibri"/>
              </a:rPr>
              <a:t>Priority</a:t>
            </a:r>
            <a:endParaRPr lang="fr-FR" sz="1600">
              <a:cs typeface="Calibri"/>
            </a:endParaRP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B9B2D354-F1C2-AC26-E761-A7A1122E7A88}"/>
              </a:ext>
            </a:extLst>
          </p:cNvPr>
          <p:cNvCxnSpPr/>
          <p:nvPr/>
        </p:nvCxnSpPr>
        <p:spPr>
          <a:xfrm>
            <a:off x="4362293" y="4703402"/>
            <a:ext cx="1583577" cy="0"/>
          </a:xfrm>
          <a:prstGeom prst="line">
            <a:avLst/>
          </a:prstGeom>
          <a:ln w="28575">
            <a:solidFill>
              <a:srgbClr val="ED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DE26CFE9-8751-F745-059A-A8CBF73B9BDC}"/>
              </a:ext>
            </a:extLst>
          </p:cNvPr>
          <p:cNvSpPr/>
          <p:nvPr/>
        </p:nvSpPr>
        <p:spPr>
          <a:xfrm>
            <a:off x="4099745" y="4734093"/>
            <a:ext cx="21003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endParaRPr lang="fr-FR" sz="16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B68887-642D-DBC5-2E76-FFCC83282E70}"/>
              </a:ext>
            </a:extLst>
          </p:cNvPr>
          <p:cNvSpPr/>
          <p:nvPr/>
        </p:nvSpPr>
        <p:spPr>
          <a:xfrm>
            <a:off x="4007250" y="4766981"/>
            <a:ext cx="242507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>
                <a:solidFill>
                  <a:srgbClr val="000000"/>
                </a:solidFill>
              </a:rPr>
              <a:t>Add a smooth material under the wheels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/>
              <a:t>Put the wheels in the axis manually</a:t>
            </a:r>
            <a:endParaRPr lang="fr-FR" sz="1600"/>
          </a:p>
        </p:txBody>
      </p:sp>
      <p:sp>
        <p:nvSpPr>
          <p:cNvPr id="18" name="ZoneTexte 6">
            <a:extLst>
              <a:ext uri="{FF2B5EF4-FFF2-40B4-BE49-F238E27FC236}">
                <a16:creationId xmlns:a16="http://schemas.microsoft.com/office/drawing/2014/main" id="{B43B29A2-D7E1-7696-5B32-BDCF11D3C239}"/>
              </a:ext>
            </a:extLst>
          </p:cNvPr>
          <p:cNvSpPr txBox="1"/>
          <p:nvPr/>
        </p:nvSpPr>
        <p:spPr>
          <a:xfrm>
            <a:off x="10324600" y="4042439"/>
            <a:ext cx="84022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 b="1" err="1">
                <a:cs typeface="Calibri"/>
              </a:rPr>
              <a:t>Lower</a:t>
            </a:r>
            <a:r>
              <a:rPr lang="fr-FR" sz="1600" b="1">
                <a:cs typeface="Calibri"/>
              </a:rPr>
              <a:t> </a:t>
            </a:r>
            <a:r>
              <a:rPr lang="fr-FR" sz="1600" b="1" err="1">
                <a:cs typeface="Calibri"/>
              </a:rPr>
              <a:t>Priority</a:t>
            </a:r>
            <a:endParaRPr lang="fr-FR" sz="1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47787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 : coins arrondis 23">
            <a:extLst>
              <a:ext uri="{FF2B5EF4-FFF2-40B4-BE49-F238E27FC236}">
                <a16:creationId xmlns:a16="http://schemas.microsoft.com/office/drawing/2014/main" id="{580F313B-C0A9-6235-DB72-E83680B92462}"/>
              </a:ext>
            </a:extLst>
          </p:cNvPr>
          <p:cNvSpPr/>
          <p:nvPr/>
        </p:nvSpPr>
        <p:spPr>
          <a:xfrm>
            <a:off x="8516369" y="1081549"/>
            <a:ext cx="1377699" cy="69733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uFillTx/>
                <a:latin typeface="Calibri"/>
              </a:rPr>
              <a:t>Sprint 2 </a:t>
            </a:r>
            <a:endParaRPr lang="en-GB" sz="1800" b="0" i="0" u="none" strike="noStrike" kern="1200" cap="none" spc="0" baseline="0">
              <a:uFillTx/>
              <a:latin typeface="Calibri"/>
            </a:endParaRPr>
          </a:p>
        </p:txBody>
      </p:sp>
      <p:grpSp>
        <p:nvGrpSpPr>
          <p:cNvPr id="4" name="Groupe 2">
            <a:extLst>
              <a:ext uri="{FF2B5EF4-FFF2-40B4-BE49-F238E27FC236}">
                <a16:creationId xmlns:a16="http://schemas.microsoft.com/office/drawing/2014/main" id="{C6DAE68B-EC54-21BF-AC24-30B1EF7F8E3B}"/>
              </a:ext>
            </a:extLst>
          </p:cNvPr>
          <p:cNvGrpSpPr/>
          <p:nvPr/>
        </p:nvGrpSpPr>
        <p:grpSpPr>
          <a:xfrm>
            <a:off x="2000227" y="2167927"/>
            <a:ext cx="444169" cy="755806"/>
            <a:chOff x="1540261" y="1930316"/>
            <a:chExt cx="444169" cy="755806"/>
          </a:xfrm>
        </p:grpSpPr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24DB6289-2373-B953-C394-EDB747859206}"/>
                </a:ext>
              </a:extLst>
            </p:cNvPr>
            <p:cNvSpPr/>
            <p:nvPr/>
          </p:nvSpPr>
          <p:spPr>
            <a:xfrm rot="16200004">
              <a:off x="1433733" y="2135425"/>
              <a:ext cx="657225" cy="444169"/>
            </a:xfrm>
            <a:prstGeom prst="rect">
              <a:avLst/>
            </a:prstGeom>
            <a:noFill/>
            <a:ln w="76196" cap="flat">
              <a:solidFill>
                <a:srgbClr val="222A35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6" name="Ellipse 4">
              <a:extLst>
                <a:ext uri="{FF2B5EF4-FFF2-40B4-BE49-F238E27FC236}">
                  <a16:creationId xmlns:a16="http://schemas.microsoft.com/office/drawing/2014/main" id="{E8217C92-628D-1637-FACA-1CFB8DD6AE48}"/>
                </a:ext>
              </a:extLst>
            </p:cNvPr>
            <p:cNvSpPr/>
            <p:nvPr/>
          </p:nvSpPr>
          <p:spPr>
            <a:xfrm rot="16200004">
              <a:off x="1676750" y="1927075"/>
              <a:ext cx="188951" cy="1954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ED7D31"/>
            </a:solidFill>
            <a:ln w="12701" cap="flat">
              <a:solidFill>
                <a:srgbClr val="ED7D3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</p:grpSp>
      <p:grpSp>
        <p:nvGrpSpPr>
          <p:cNvPr id="7" name="Groupe 22">
            <a:extLst>
              <a:ext uri="{FF2B5EF4-FFF2-40B4-BE49-F238E27FC236}">
                <a16:creationId xmlns:a16="http://schemas.microsoft.com/office/drawing/2014/main" id="{84245CEC-0B46-A7B3-A132-3BEF4573386D}"/>
              </a:ext>
            </a:extLst>
          </p:cNvPr>
          <p:cNvGrpSpPr/>
          <p:nvPr/>
        </p:nvGrpSpPr>
        <p:grpSpPr>
          <a:xfrm>
            <a:off x="2644266" y="2167926"/>
            <a:ext cx="444169" cy="846177"/>
            <a:chOff x="2184300" y="1930315"/>
            <a:chExt cx="444169" cy="846177"/>
          </a:xfrm>
        </p:grpSpPr>
        <p:sp>
          <p:nvSpPr>
            <p:cNvPr id="8" name="Rectangle 24">
              <a:extLst>
                <a:ext uri="{FF2B5EF4-FFF2-40B4-BE49-F238E27FC236}">
                  <a16:creationId xmlns:a16="http://schemas.microsoft.com/office/drawing/2014/main" id="{AC45EE6D-4C14-0EB6-7C85-04D0786A4D23}"/>
                </a:ext>
              </a:extLst>
            </p:cNvPr>
            <p:cNvSpPr/>
            <p:nvPr/>
          </p:nvSpPr>
          <p:spPr>
            <a:xfrm rot="16200004">
              <a:off x="2077772" y="2036843"/>
              <a:ext cx="657225" cy="444169"/>
            </a:xfrm>
            <a:prstGeom prst="rect">
              <a:avLst/>
            </a:prstGeom>
            <a:noFill/>
            <a:ln w="76196" cap="flat">
              <a:solidFill>
                <a:srgbClr val="7F7F7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9" name="Ellipse 25">
              <a:extLst>
                <a:ext uri="{FF2B5EF4-FFF2-40B4-BE49-F238E27FC236}">
                  <a16:creationId xmlns:a16="http://schemas.microsoft.com/office/drawing/2014/main" id="{EAD628E4-8FC1-4DF4-BDDC-1FB7258DF734}"/>
                </a:ext>
              </a:extLst>
            </p:cNvPr>
            <p:cNvSpPr/>
            <p:nvPr/>
          </p:nvSpPr>
          <p:spPr>
            <a:xfrm rot="16200004">
              <a:off x="2320789" y="2584300"/>
              <a:ext cx="188951" cy="1954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w="38103" cap="flat">
              <a:solidFill>
                <a:srgbClr val="ED7D3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</p:grpSp>
      <p:cxnSp>
        <p:nvCxnSpPr>
          <p:cNvPr id="10" name="Connecteur : en arc 26">
            <a:extLst>
              <a:ext uri="{FF2B5EF4-FFF2-40B4-BE49-F238E27FC236}">
                <a16:creationId xmlns:a16="http://schemas.microsoft.com/office/drawing/2014/main" id="{2B3BA600-A866-D91B-B622-349B5CA0A809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68212" y="3782276"/>
            <a:ext cx="2267843" cy="550759"/>
          </a:xfrm>
          <a:prstGeom prst="curvedConnector3">
            <a:avLst/>
          </a:prstGeom>
          <a:noFill/>
          <a:ln w="57150" cap="flat">
            <a:solidFill>
              <a:srgbClr val="8497B0"/>
            </a:solidFill>
            <a:custDash>
              <a:ds d="300000" sp="300000"/>
            </a:custDash>
            <a:miter/>
            <a:tailEnd type="arrow"/>
          </a:ln>
        </p:spPr>
      </p:cxnSp>
      <p:sp>
        <p:nvSpPr>
          <p:cNvPr id="11" name="Ellipse 27">
            <a:extLst>
              <a:ext uri="{FF2B5EF4-FFF2-40B4-BE49-F238E27FC236}">
                <a16:creationId xmlns:a16="http://schemas.microsoft.com/office/drawing/2014/main" id="{7CF45A6F-31BD-8D03-D2B2-E5804157C85D}"/>
              </a:ext>
            </a:extLst>
          </p:cNvPr>
          <p:cNvSpPr/>
          <p:nvPr/>
        </p:nvSpPr>
        <p:spPr>
          <a:xfrm rot="5400013">
            <a:off x="2363239" y="3816395"/>
            <a:ext cx="188951" cy="29314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w="76196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cxnSp>
        <p:nvCxnSpPr>
          <p:cNvPr id="12" name="Connecteur : en arc 28">
            <a:extLst>
              <a:ext uri="{FF2B5EF4-FFF2-40B4-BE49-F238E27FC236}">
                <a16:creationId xmlns:a16="http://schemas.microsoft.com/office/drawing/2014/main" id="{2AEE14AC-EE45-C4D1-81A0-33CAD2777992}"/>
              </a:ext>
            </a:extLst>
          </p:cNvPr>
          <p:cNvCxnSpPr>
            <a:cxnSpLocks/>
            <a:stCxn id="13" idx="1"/>
          </p:cNvCxnSpPr>
          <p:nvPr/>
        </p:nvCxnSpPr>
        <p:spPr>
          <a:xfrm rot="16200000" flipH="1">
            <a:off x="3854471" y="4700337"/>
            <a:ext cx="1142343" cy="315354"/>
          </a:xfrm>
          <a:prstGeom prst="curvedConnector3">
            <a:avLst/>
          </a:prstGeom>
          <a:noFill/>
          <a:ln w="57150" cap="flat">
            <a:solidFill>
              <a:srgbClr val="8497B0"/>
            </a:solidFill>
            <a:custDash>
              <a:ds d="300000" sp="300000"/>
            </a:custDash>
            <a:miter/>
            <a:tailEnd type="arrow"/>
          </a:ln>
        </p:spPr>
      </p:cxnSp>
      <p:sp>
        <p:nvSpPr>
          <p:cNvPr id="13" name="Ellipse 29">
            <a:extLst>
              <a:ext uri="{FF2B5EF4-FFF2-40B4-BE49-F238E27FC236}">
                <a16:creationId xmlns:a16="http://schemas.microsoft.com/office/drawing/2014/main" id="{E671E508-DF7E-F579-CE69-8D34D2FF6009}"/>
              </a:ext>
            </a:extLst>
          </p:cNvPr>
          <p:cNvSpPr/>
          <p:nvPr/>
        </p:nvSpPr>
        <p:spPr>
          <a:xfrm rot="5400013">
            <a:off x="3713524" y="3808183"/>
            <a:ext cx="188951" cy="29314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w="76196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grpSp>
        <p:nvGrpSpPr>
          <p:cNvPr id="14" name="Groupe 30">
            <a:extLst>
              <a:ext uri="{FF2B5EF4-FFF2-40B4-BE49-F238E27FC236}">
                <a16:creationId xmlns:a16="http://schemas.microsoft.com/office/drawing/2014/main" id="{EF1E2650-7B37-D85E-022D-6EB9F7536B00}"/>
              </a:ext>
            </a:extLst>
          </p:cNvPr>
          <p:cNvGrpSpPr/>
          <p:nvPr/>
        </p:nvGrpSpPr>
        <p:grpSpPr>
          <a:xfrm>
            <a:off x="3585915" y="3075716"/>
            <a:ext cx="444169" cy="755806"/>
            <a:chOff x="3125949" y="2838105"/>
            <a:chExt cx="444169" cy="755806"/>
          </a:xfrm>
        </p:grpSpPr>
        <p:sp>
          <p:nvSpPr>
            <p:cNvPr id="15" name="Rectangle 31">
              <a:extLst>
                <a:ext uri="{FF2B5EF4-FFF2-40B4-BE49-F238E27FC236}">
                  <a16:creationId xmlns:a16="http://schemas.microsoft.com/office/drawing/2014/main" id="{2B54566A-39A5-79C5-EB01-2805B6B2087B}"/>
                </a:ext>
              </a:extLst>
            </p:cNvPr>
            <p:cNvSpPr/>
            <p:nvPr/>
          </p:nvSpPr>
          <p:spPr>
            <a:xfrm rot="16200004">
              <a:off x="3019421" y="3043214"/>
              <a:ext cx="657225" cy="444169"/>
            </a:xfrm>
            <a:prstGeom prst="rect">
              <a:avLst/>
            </a:prstGeom>
            <a:noFill/>
            <a:ln w="76196" cap="flat">
              <a:solidFill>
                <a:srgbClr val="222A35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6" name="Ellipse 32">
              <a:extLst>
                <a:ext uri="{FF2B5EF4-FFF2-40B4-BE49-F238E27FC236}">
                  <a16:creationId xmlns:a16="http://schemas.microsoft.com/office/drawing/2014/main" id="{A9111F7D-ED0F-3214-FB7C-B3BC7E76ED4D}"/>
                </a:ext>
              </a:extLst>
            </p:cNvPr>
            <p:cNvSpPr/>
            <p:nvPr/>
          </p:nvSpPr>
          <p:spPr>
            <a:xfrm rot="16200004">
              <a:off x="3262438" y="2834864"/>
              <a:ext cx="188951" cy="1954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ED7D31"/>
            </a:solidFill>
            <a:ln w="12701" cap="flat">
              <a:solidFill>
                <a:srgbClr val="ED7D3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</p:grpSp>
      <p:grpSp>
        <p:nvGrpSpPr>
          <p:cNvPr id="17" name="Groupe 33">
            <a:extLst>
              <a:ext uri="{FF2B5EF4-FFF2-40B4-BE49-F238E27FC236}">
                <a16:creationId xmlns:a16="http://schemas.microsoft.com/office/drawing/2014/main" id="{7DFB8413-B031-479F-2207-473BED3B4029}"/>
              </a:ext>
            </a:extLst>
          </p:cNvPr>
          <p:cNvGrpSpPr/>
          <p:nvPr/>
        </p:nvGrpSpPr>
        <p:grpSpPr>
          <a:xfrm>
            <a:off x="4123354" y="2163811"/>
            <a:ext cx="444169" cy="846186"/>
            <a:chOff x="3663388" y="1926200"/>
            <a:chExt cx="444169" cy="846186"/>
          </a:xfrm>
        </p:grpSpPr>
        <p:sp>
          <p:nvSpPr>
            <p:cNvPr id="18" name="Rectangle 34">
              <a:extLst>
                <a:ext uri="{FF2B5EF4-FFF2-40B4-BE49-F238E27FC236}">
                  <a16:creationId xmlns:a16="http://schemas.microsoft.com/office/drawing/2014/main" id="{10E4F1B6-0F5D-95B7-635D-58FA6B1FD1E7}"/>
                </a:ext>
              </a:extLst>
            </p:cNvPr>
            <p:cNvSpPr/>
            <p:nvPr/>
          </p:nvSpPr>
          <p:spPr>
            <a:xfrm rot="16200004">
              <a:off x="3556860" y="2032728"/>
              <a:ext cx="657225" cy="444169"/>
            </a:xfrm>
            <a:prstGeom prst="rect">
              <a:avLst/>
            </a:prstGeom>
            <a:noFill/>
            <a:ln w="76196" cap="flat">
              <a:solidFill>
                <a:srgbClr val="7F7F7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9" name="Ellipse 35">
              <a:extLst>
                <a:ext uri="{FF2B5EF4-FFF2-40B4-BE49-F238E27FC236}">
                  <a16:creationId xmlns:a16="http://schemas.microsoft.com/office/drawing/2014/main" id="{2044733D-F3F8-CE87-51DE-CC3F508AC552}"/>
                </a:ext>
              </a:extLst>
            </p:cNvPr>
            <p:cNvSpPr/>
            <p:nvPr/>
          </p:nvSpPr>
          <p:spPr>
            <a:xfrm rot="16200004">
              <a:off x="3799886" y="2580194"/>
              <a:ext cx="188951" cy="1954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w="38103" cap="flat">
              <a:solidFill>
                <a:srgbClr val="ED7D3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</p:grpSp>
      <p:cxnSp>
        <p:nvCxnSpPr>
          <p:cNvPr id="20" name="Connecteur : en arc 36">
            <a:extLst>
              <a:ext uri="{FF2B5EF4-FFF2-40B4-BE49-F238E27FC236}">
                <a16:creationId xmlns:a16="http://schemas.microsoft.com/office/drawing/2014/main" id="{9AADEDC0-9D87-EA03-2793-A407B6EFFF5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98496" y="4260636"/>
            <a:ext cx="1218302" cy="388071"/>
          </a:xfrm>
          <a:prstGeom prst="curvedConnector3">
            <a:avLst/>
          </a:prstGeom>
          <a:noFill/>
          <a:ln w="57150" cap="flat">
            <a:solidFill>
              <a:srgbClr val="8497B0"/>
            </a:solidFill>
            <a:custDash>
              <a:ds d="300000" sp="300000"/>
            </a:custDash>
            <a:miter/>
            <a:tailEnd type="arrow"/>
          </a:ln>
        </p:spPr>
      </p:cxnSp>
      <p:grpSp>
        <p:nvGrpSpPr>
          <p:cNvPr id="21" name="Groupe 37">
            <a:extLst>
              <a:ext uri="{FF2B5EF4-FFF2-40B4-BE49-F238E27FC236}">
                <a16:creationId xmlns:a16="http://schemas.microsoft.com/office/drawing/2014/main" id="{36BBD759-79B6-34C4-7207-C6325808013D}"/>
              </a:ext>
            </a:extLst>
          </p:cNvPr>
          <p:cNvGrpSpPr/>
          <p:nvPr/>
        </p:nvGrpSpPr>
        <p:grpSpPr>
          <a:xfrm>
            <a:off x="5291527" y="3089724"/>
            <a:ext cx="444169" cy="755797"/>
            <a:chOff x="4831561" y="2852113"/>
            <a:chExt cx="444169" cy="755797"/>
          </a:xfrm>
        </p:grpSpPr>
        <p:sp>
          <p:nvSpPr>
            <p:cNvPr id="22" name="Rectangle 38">
              <a:extLst>
                <a:ext uri="{FF2B5EF4-FFF2-40B4-BE49-F238E27FC236}">
                  <a16:creationId xmlns:a16="http://schemas.microsoft.com/office/drawing/2014/main" id="{C4C95269-FF19-A36D-AAEE-3EA62CA4B893}"/>
                </a:ext>
              </a:extLst>
            </p:cNvPr>
            <p:cNvSpPr/>
            <p:nvPr/>
          </p:nvSpPr>
          <p:spPr>
            <a:xfrm rot="16200004">
              <a:off x="4725033" y="3057213"/>
              <a:ext cx="657225" cy="444169"/>
            </a:xfrm>
            <a:prstGeom prst="rect">
              <a:avLst/>
            </a:prstGeom>
            <a:noFill/>
            <a:ln w="76196" cap="flat">
              <a:solidFill>
                <a:srgbClr val="222A35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23" name="Ellipse 39">
              <a:extLst>
                <a:ext uri="{FF2B5EF4-FFF2-40B4-BE49-F238E27FC236}">
                  <a16:creationId xmlns:a16="http://schemas.microsoft.com/office/drawing/2014/main" id="{1F6E5D47-7800-8DD3-A4E3-42C561E2E2AD}"/>
                </a:ext>
              </a:extLst>
            </p:cNvPr>
            <p:cNvSpPr/>
            <p:nvPr/>
          </p:nvSpPr>
          <p:spPr>
            <a:xfrm rot="16200004">
              <a:off x="4968059" y="2848872"/>
              <a:ext cx="188951" cy="1954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ED7D31"/>
            </a:solidFill>
            <a:ln w="12701" cap="flat">
              <a:solidFill>
                <a:srgbClr val="ED7D3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</p:grpSp>
      <p:grpSp>
        <p:nvGrpSpPr>
          <p:cNvPr id="24" name="Groupe 40">
            <a:extLst>
              <a:ext uri="{FF2B5EF4-FFF2-40B4-BE49-F238E27FC236}">
                <a16:creationId xmlns:a16="http://schemas.microsoft.com/office/drawing/2014/main" id="{971F534E-FBB7-93A4-3B14-3830EA797D51}"/>
              </a:ext>
            </a:extLst>
          </p:cNvPr>
          <p:cNvGrpSpPr/>
          <p:nvPr/>
        </p:nvGrpSpPr>
        <p:grpSpPr>
          <a:xfrm>
            <a:off x="5828966" y="2177820"/>
            <a:ext cx="444169" cy="846177"/>
            <a:chOff x="5369000" y="1940209"/>
            <a:chExt cx="444169" cy="846177"/>
          </a:xfrm>
        </p:grpSpPr>
        <p:sp>
          <p:nvSpPr>
            <p:cNvPr id="25" name="Rectangle 41">
              <a:extLst>
                <a:ext uri="{FF2B5EF4-FFF2-40B4-BE49-F238E27FC236}">
                  <a16:creationId xmlns:a16="http://schemas.microsoft.com/office/drawing/2014/main" id="{54E6A023-420A-ADBD-B000-D6A0C3BA38C5}"/>
                </a:ext>
              </a:extLst>
            </p:cNvPr>
            <p:cNvSpPr/>
            <p:nvPr/>
          </p:nvSpPr>
          <p:spPr>
            <a:xfrm rot="16200004">
              <a:off x="5262472" y="2046737"/>
              <a:ext cx="657225" cy="444169"/>
            </a:xfrm>
            <a:prstGeom prst="rect">
              <a:avLst/>
            </a:prstGeom>
            <a:noFill/>
            <a:ln w="76196" cap="flat">
              <a:solidFill>
                <a:srgbClr val="7F7F7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26" name="Ellipse 42">
              <a:extLst>
                <a:ext uri="{FF2B5EF4-FFF2-40B4-BE49-F238E27FC236}">
                  <a16:creationId xmlns:a16="http://schemas.microsoft.com/office/drawing/2014/main" id="{5DE50CEF-461C-EB12-8FDA-6147E69C17A2}"/>
                </a:ext>
              </a:extLst>
            </p:cNvPr>
            <p:cNvSpPr/>
            <p:nvPr/>
          </p:nvSpPr>
          <p:spPr>
            <a:xfrm rot="16200004">
              <a:off x="5505498" y="2594194"/>
              <a:ext cx="188951" cy="1954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w="38103" cap="flat">
              <a:solidFill>
                <a:srgbClr val="ED7D3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</p:grpSp>
      <p:grpSp>
        <p:nvGrpSpPr>
          <p:cNvPr id="27" name="Groupe 43">
            <a:extLst>
              <a:ext uri="{FF2B5EF4-FFF2-40B4-BE49-F238E27FC236}">
                <a16:creationId xmlns:a16="http://schemas.microsoft.com/office/drawing/2014/main" id="{E1079F08-8596-21D4-1597-DF918C000D71}"/>
              </a:ext>
            </a:extLst>
          </p:cNvPr>
          <p:cNvGrpSpPr/>
          <p:nvPr/>
        </p:nvGrpSpPr>
        <p:grpSpPr>
          <a:xfrm>
            <a:off x="7077003" y="2163811"/>
            <a:ext cx="444169" cy="846186"/>
            <a:chOff x="6617037" y="1926200"/>
            <a:chExt cx="444169" cy="846186"/>
          </a:xfrm>
        </p:grpSpPr>
        <p:sp>
          <p:nvSpPr>
            <p:cNvPr id="28" name="Rectangle 44">
              <a:extLst>
                <a:ext uri="{FF2B5EF4-FFF2-40B4-BE49-F238E27FC236}">
                  <a16:creationId xmlns:a16="http://schemas.microsoft.com/office/drawing/2014/main" id="{68E759D3-15F3-1341-6E42-8CDF1FE03A07}"/>
                </a:ext>
              </a:extLst>
            </p:cNvPr>
            <p:cNvSpPr/>
            <p:nvPr/>
          </p:nvSpPr>
          <p:spPr>
            <a:xfrm rot="16200004">
              <a:off x="6510509" y="2032728"/>
              <a:ext cx="657225" cy="444169"/>
            </a:xfrm>
            <a:prstGeom prst="rect">
              <a:avLst/>
            </a:prstGeom>
            <a:noFill/>
            <a:ln w="76196" cap="flat">
              <a:solidFill>
                <a:srgbClr val="7F7F7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29" name="Ellipse 45">
              <a:extLst>
                <a:ext uri="{FF2B5EF4-FFF2-40B4-BE49-F238E27FC236}">
                  <a16:creationId xmlns:a16="http://schemas.microsoft.com/office/drawing/2014/main" id="{98EC7468-10FD-D8C0-B723-3B91D482B4F7}"/>
                </a:ext>
              </a:extLst>
            </p:cNvPr>
            <p:cNvSpPr/>
            <p:nvPr/>
          </p:nvSpPr>
          <p:spPr>
            <a:xfrm rot="16200004">
              <a:off x="6753526" y="2580194"/>
              <a:ext cx="188951" cy="1954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w="38103" cap="flat">
              <a:solidFill>
                <a:srgbClr val="ED7D3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GB" sz="1801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</p:grpSp>
      <p:sp>
        <p:nvSpPr>
          <p:cNvPr id="30" name="Rectangle 46">
            <a:extLst>
              <a:ext uri="{FF2B5EF4-FFF2-40B4-BE49-F238E27FC236}">
                <a16:creationId xmlns:a16="http://schemas.microsoft.com/office/drawing/2014/main" id="{BF165A91-0A8E-4A41-F249-A9531555B144}"/>
              </a:ext>
            </a:extLst>
          </p:cNvPr>
          <p:cNvSpPr/>
          <p:nvPr/>
        </p:nvSpPr>
        <p:spPr>
          <a:xfrm rot="16200004">
            <a:off x="6970475" y="4513125"/>
            <a:ext cx="657225" cy="444169"/>
          </a:xfrm>
          <a:prstGeom prst="rect">
            <a:avLst/>
          </a:prstGeom>
          <a:solidFill>
            <a:srgbClr val="FFFFFF"/>
          </a:solidFill>
          <a:ln w="76196" cap="flat">
            <a:solidFill>
              <a:srgbClr val="222A35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1" name="Ellipse 47">
            <a:extLst>
              <a:ext uri="{FF2B5EF4-FFF2-40B4-BE49-F238E27FC236}">
                <a16:creationId xmlns:a16="http://schemas.microsoft.com/office/drawing/2014/main" id="{380E2DA4-D70F-8B78-27F6-B1737E226510}"/>
              </a:ext>
            </a:extLst>
          </p:cNvPr>
          <p:cNvSpPr/>
          <p:nvPr/>
        </p:nvSpPr>
        <p:spPr>
          <a:xfrm rot="16200004">
            <a:off x="7213492" y="4304775"/>
            <a:ext cx="188951" cy="19543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ED7D31"/>
          </a:solidFill>
          <a:ln w="12701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2" name="Rectangle 50">
            <a:extLst>
              <a:ext uri="{FF2B5EF4-FFF2-40B4-BE49-F238E27FC236}">
                <a16:creationId xmlns:a16="http://schemas.microsoft.com/office/drawing/2014/main" id="{17E75AD6-C4FB-0576-A855-AEA7A05F027F}"/>
              </a:ext>
            </a:extLst>
          </p:cNvPr>
          <p:cNvSpPr/>
          <p:nvPr/>
        </p:nvSpPr>
        <p:spPr>
          <a:xfrm>
            <a:off x="8349518" y="2144548"/>
            <a:ext cx="1737744" cy="113773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The towing car does not deviate more than </a:t>
            </a:r>
            <a:r>
              <a:rPr lang="en-GB" sz="1200" b="1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5cm </a:t>
            </a: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from a predefined trajectory.</a:t>
            </a:r>
            <a:endParaRPr lang="en-GB" sz="1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3" name="Rectangle 51">
            <a:extLst>
              <a:ext uri="{FF2B5EF4-FFF2-40B4-BE49-F238E27FC236}">
                <a16:creationId xmlns:a16="http://schemas.microsoft.com/office/drawing/2014/main" id="{7270E527-38AE-A3DA-39FF-AE7F2EEC7879}"/>
              </a:ext>
            </a:extLst>
          </p:cNvPr>
          <p:cNvSpPr/>
          <p:nvPr/>
        </p:nvSpPr>
        <p:spPr>
          <a:xfrm>
            <a:off x="8349518" y="3541065"/>
            <a:ext cx="1737744" cy="113773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The towing car stops at a minimum distance of </a:t>
            </a:r>
            <a:r>
              <a:rPr lang="en-GB" sz="1200" b="1" dirty="0">
                <a:solidFill>
                  <a:srgbClr val="000000"/>
                </a:solidFill>
                <a:latin typeface="Calibri" pitchFamily="34"/>
              </a:rPr>
              <a:t>5</a:t>
            </a:r>
            <a:r>
              <a:rPr lang="en-GB" sz="1200" b="1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0cm </a:t>
            </a: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from a small obstacle.</a:t>
            </a:r>
            <a:endParaRPr lang="en-GB" sz="1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4" name="Titre 1">
            <a:extLst>
              <a:ext uri="{FF2B5EF4-FFF2-40B4-BE49-F238E27FC236}">
                <a16:creationId xmlns:a16="http://schemas.microsoft.com/office/drawing/2014/main" id="{75C9609B-523D-51AE-48E0-5035722A03D2}"/>
              </a:ext>
            </a:extLst>
          </p:cNvPr>
          <p:cNvSpPr txBox="1">
            <a:spLocks/>
          </p:cNvSpPr>
          <p:nvPr/>
        </p:nvSpPr>
        <p:spPr>
          <a:xfrm>
            <a:off x="852783" y="819273"/>
            <a:ext cx="9144000" cy="13441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4200" b="0" i="0" u="none" strike="noStrike" kern="1200" cap="none" spc="-50" baseline="0">
                <a:solidFill>
                  <a:srgbClr val="000000"/>
                </a:solidFill>
                <a:uFillTx/>
                <a:latin typeface="Aharoni"/>
              </a:defRPr>
            </a:lvl1pPr>
          </a:lstStyle>
          <a:p>
            <a:r>
              <a:rPr lang="fr-FR"/>
              <a:t>Next Sprint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420039C-8F48-D209-800C-92B3A6FAD478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18</a:t>
            </a:fld>
            <a:endParaRPr lang="en-GB"/>
          </a:p>
        </p:txBody>
      </p:sp>
      <p:sp>
        <p:nvSpPr>
          <p:cNvPr id="35" name="Rectangle 29">
            <a:extLst>
              <a:ext uri="{FF2B5EF4-FFF2-40B4-BE49-F238E27FC236}">
                <a16:creationId xmlns:a16="http://schemas.microsoft.com/office/drawing/2014/main" id="{680ADE20-3A27-A404-48CA-6DECB1A25C5D}"/>
              </a:ext>
            </a:extLst>
          </p:cNvPr>
          <p:cNvSpPr/>
          <p:nvPr/>
        </p:nvSpPr>
        <p:spPr>
          <a:xfrm>
            <a:off x="8349518" y="4940150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The towing car detects the purple colour on the damaged car </a:t>
            </a:r>
            <a:r>
              <a:rPr lang="en-GB" sz="1200" b="1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5s</a:t>
            </a: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 after detecting it.</a:t>
            </a:r>
            <a:endParaRPr lang="en-GB" sz="1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30" grpId="0" animBg="1"/>
      <p:bldP spid="31" grpId="0" animBg="1"/>
      <p:bldP spid="32" grpId="0" animBg="1"/>
      <p:bldP spid="33" grpId="0" animBg="1"/>
      <p:bldP spid="35" grpId="0" animBg="1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80EEC5-F9C7-D5C2-8565-C59F2D1D5D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5688" y="819643"/>
            <a:ext cx="9144000" cy="1344168"/>
          </a:xfrm>
        </p:spPr>
        <p:txBody>
          <a:bodyPr/>
          <a:lstStyle/>
          <a:p>
            <a:r>
              <a:rPr lang="fr-FR">
                <a:cs typeface="Aharoni"/>
              </a:rPr>
              <a:t>Tests</a:t>
            </a:r>
            <a:endParaRPr lang="fr-FR"/>
          </a:p>
        </p:txBody>
      </p:sp>
      <p:sp>
        <p:nvSpPr>
          <p:cNvPr id="26" name="Espace réservé du numéro de diapositive 25">
            <a:extLst>
              <a:ext uri="{FF2B5EF4-FFF2-40B4-BE49-F238E27FC236}">
                <a16:creationId xmlns:a16="http://schemas.microsoft.com/office/drawing/2014/main" id="{49A9E9A9-99F9-BF32-3ECE-B48816FA2896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19</a:t>
            </a:fld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0EA194-1200-CBD2-CBD7-1980CFA5717B}"/>
              </a:ext>
            </a:extLst>
          </p:cNvPr>
          <p:cNvSpPr/>
          <p:nvPr/>
        </p:nvSpPr>
        <p:spPr>
          <a:xfrm>
            <a:off x="1498126" y="2259436"/>
            <a:ext cx="3158134" cy="358451"/>
          </a:xfrm>
          <a:prstGeom prst="rect">
            <a:avLst/>
          </a:prstGeom>
          <a:solidFill>
            <a:srgbClr val="9996C6">
              <a:alpha val="58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Detecting the hook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5D7916-13FB-E621-32C3-22E3F62AEDA9}"/>
              </a:ext>
            </a:extLst>
          </p:cNvPr>
          <p:cNvSpPr/>
          <p:nvPr/>
        </p:nvSpPr>
        <p:spPr>
          <a:xfrm>
            <a:off x="5317441" y="1990517"/>
            <a:ext cx="5219114" cy="358451"/>
          </a:xfrm>
          <a:prstGeom prst="rect">
            <a:avLst/>
          </a:prstGeom>
          <a:solidFill>
            <a:srgbClr val="9996C6">
              <a:alpha val="58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Stationary car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1AEAD7-91E7-C1CC-87E7-96162DFE6B98}"/>
              </a:ext>
            </a:extLst>
          </p:cNvPr>
          <p:cNvSpPr/>
          <p:nvPr/>
        </p:nvSpPr>
        <p:spPr>
          <a:xfrm>
            <a:off x="5317440" y="2506436"/>
            <a:ext cx="5219113" cy="358451"/>
          </a:xfrm>
          <a:prstGeom prst="rect">
            <a:avLst/>
          </a:prstGeom>
          <a:solidFill>
            <a:srgbClr val="9996C6">
              <a:alpha val="58000"/>
            </a:srgb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Detecting a shape + </a:t>
            </a:r>
            <a:r>
              <a:rPr lang="en-US" dirty="0" err="1">
                <a:solidFill>
                  <a:schemeClr val="tx1"/>
                </a:solidFill>
                <a:ea typeface="+mn-lt"/>
                <a:cs typeface="+mn-lt"/>
              </a:rPr>
              <a:t>colour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DB0057-F80F-0FE4-61D9-5CE82FBFCBBD}"/>
              </a:ext>
            </a:extLst>
          </p:cNvPr>
          <p:cNvSpPr/>
          <p:nvPr/>
        </p:nvSpPr>
        <p:spPr>
          <a:xfrm>
            <a:off x="1498126" y="4543037"/>
            <a:ext cx="3158134" cy="35845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Towing the car on a straight line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8C30D3-6FEB-8C8B-15E4-2BBB76A32BB4}"/>
              </a:ext>
            </a:extLst>
          </p:cNvPr>
          <p:cNvSpPr/>
          <p:nvPr/>
        </p:nvSpPr>
        <p:spPr>
          <a:xfrm>
            <a:off x="5317441" y="3989083"/>
            <a:ext cx="5219112" cy="35845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Manual towing command with the joystick 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8FE713-AB9F-81E6-7ABA-9069E8E4E8B5}"/>
              </a:ext>
            </a:extLst>
          </p:cNvPr>
          <p:cNvSpPr/>
          <p:nvPr/>
        </p:nvSpPr>
        <p:spPr>
          <a:xfrm>
            <a:off x="5317440" y="4471252"/>
            <a:ext cx="5219112" cy="54628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Trials with different smooth surfaces under the wheels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E30F35B-4FFC-77A4-D98B-BB07A0EE0452}"/>
              </a:ext>
            </a:extLst>
          </p:cNvPr>
          <p:cNvSpPr/>
          <p:nvPr/>
        </p:nvSpPr>
        <p:spPr>
          <a:xfrm>
            <a:off x="5317440" y="5134506"/>
            <a:ext cx="5219112" cy="3980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Towing on </a:t>
            </a:r>
            <a:r>
              <a:rPr lang="en-US" b="1">
                <a:solidFill>
                  <a:schemeClr val="tx1"/>
                </a:solidFill>
                <a:ea typeface="+mn-lt"/>
                <a:cs typeface="+mn-lt"/>
              </a:rPr>
              <a:t>5 m</a:t>
            </a:r>
            <a:endParaRPr lang="fr-FR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26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F40810-5430-7224-183C-5FD3F14C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Table of content</a:t>
            </a:r>
          </a:p>
        </p:txBody>
      </p:sp>
      <p:pic>
        <p:nvPicPr>
          <p:cNvPr id="6" name="Graphique 5" descr="Voiture avec un remplissage uni">
            <a:extLst>
              <a:ext uri="{FF2B5EF4-FFF2-40B4-BE49-F238E27FC236}">
                <a16:creationId xmlns:a16="http://schemas.microsoft.com/office/drawing/2014/main" id="{8CAF4E73-1E2D-06C0-DCF3-B2D2E32DD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84254" y="2862072"/>
            <a:ext cx="914400" cy="9144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D586961-B994-F329-5E35-A8685C520C8D}"/>
              </a:ext>
            </a:extLst>
          </p:cNvPr>
          <p:cNvSpPr txBox="1"/>
          <p:nvPr/>
        </p:nvSpPr>
        <p:spPr>
          <a:xfrm>
            <a:off x="1586379" y="3911990"/>
            <a:ext cx="2043259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>
                <a:cs typeface="Calibri"/>
              </a:rPr>
              <a:t>The final </a:t>
            </a:r>
            <a:r>
              <a:rPr lang="fr-FR" err="1">
                <a:cs typeface="Calibri"/>
              </a:rPr>
              <a:t>product</a:t>
            </a:r>
          </a:p>
          <a:p>
            <a:pPr algn="ctr"/>
            <a:r>
              <a:rPr lang="fr-FR">
                <a:cs typeface="Calibri"/>
              </a:rPr>
              <a:t>Release vision</a:t>
            </a:r>
          </a:p>
          <a:p>
            <a:pPr algn="ctr"/>
            <a:r>
              <a:rPr lang="fr-FR">
                <a:cs typeface="Calibri"/>
              </a:rPr>
              <a:t>The first release</a:t>
            </a:r>
          </a:p>
        </p:txBody>
      </p:sp>
      <p:pic>
        <p:nvPicPr>
          <p:cNvPr id="10" name="Graphique 9" descr="Presse-papiers vérifié avec un remplissage uni">
            <a:extLst>
              <a:ext uri="{FF2B5EF4-FFF2-40B4-BE49-F238E27FC236}">
                <a16:creationId xmlns:a16="http://schemas.microsoft.com/office/drawing/2014/main" id="{BEE454A1-D4A2-E49C-C797-18925B6A68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50925" y="2945535"/>
            <a:ext cx="747782" cy="747782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99B0044D-DE47-7510-6A3A-FF78D7B73028}"/>
              </a:ext>
            </a:extLst>
          </p:cNvPr>
          <p:cNvSpPr txBox="1"/>
          <p:nvPr/>
        </p:nvSpPr>
        <p:spPr>
          <a:xfrm>
            <a:off x="3819671" y="3830404"/>
            <a:ext cx="2721989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err="1"/>
              <a:t>Demonstration</a:t>
            </a:r>
            <a:endParaRPr lang="fr-FR" err="1">
              <a:cs typeface="Calibri"/>
            </a:endParaRPr>
          </a:p>
        </p:txBody>
      </p:sp>
      <p:pic>
        <p:nvPicPr>
          <p:cNvPr id="14" name="Graphique 13" descr="Notes Post-it 3 avec un remplissage uni">
            <a:extLst>
              <a:ext uri="{FF2B5EF4-FFF2-40B4-BE49-F238E27FC236}">
                <a16:creationId xmlns:a16="http://schemas.microsoft.com/office/drawing/2014/main" id="{10B38DB5-DDA0-5793-BFF6-BFAC669984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91163" y="2948490"/>
            <a:ext cx="747782" cy="747782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633DC192-735A-DDE1-586D-58B4A26EB106}"/>
              </a:ext>
            </a:extLst>
          </p:cNvPr>
          <p:cNvSpPr txBox="1"/>
          <p:nvPr/>
        </p:nvSpPr>
        <p:spPr>
          <a:xfrm>
            <a:off x="6527363" y="3869181"/>
            <a:ext cx="2194905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>
                <a:cs typeface="Calibri"/>
              </a:rPr>
              <a:t>Tests</a:t>
            </a:r>
          </a:p>
          <a:p>
            <a:pPr algn="ctr"/>
            <a:r>
              <a:rPr lang="fr-FR"/>
              <a:t>Sprint </a:t>
            </a:r>
            <a:r>
              <a:rPr lang="fr-FR" err="1"/>
              <a:t>evaluation</a:t>
            </a:r>
            <a:endParaRPr lang="fr-FR"/>
          </a:p>
          <a:p>
            <a:pPr algn="ctr"/>
            <a:endParaRPr lang="fr-FR">
              <a:cs typeface="Calibri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B0C228D1-995B-2D9D-F694-441CF30E8D96}"/>
              </a:ext>
            </a:extLst>
          </p:cNvPr>
          <p:cNvSpPr txBox="1"/>
          <p:nvPr/>
        </p:nvSpPr>
        <p:spPr>
          <a:xfrm>
            <a:off x="9050724" y="3920850"/>
            <a:ext cx="1879867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>
                <a:cs typeface="Calibri"/>
              </a:rPr>
              <a:t>Next Sprint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5F72A5E-DB8E-BAD0-D40A-905C5FFCE8C7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2</a:t>
            </a:fld>
            <a:endParaRPr lang="en-GB"/>
          </a:p>
        </p:txBody>
      </p:sp>
      <p:pic>
        <p:nvPicPr>
          <p:cNvPr id="9" name="Graphique 10" descr="Manette de jeu avec un remplissage uni">
            <a:extLst>
              <a:ext uri="{FF2B5EF4-FFF2-40B4-BE49-F238E27FC236}">
                <a16:creationId xmlns:a16="http://schemas.microsoft.com/office/drawing/2014/main" id="{A83A18ED-7B12-34D3-A7E4-ECCAC77B86E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790536" y="2943045"/>
            <a:ext cx="756250" cy="75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743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80EEC5-F9C7-D5C2-8565-C59F2D1D5D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5688" y="819643"/>
            <a:ext cx="9144000" cy="1344168"/>
          </a:xfrm>
        </p:spPr>
        <p:txBody>
          <a:bodyPr/>
          <a:lstStyle/>
          <a:p>
            <a:r>
              <a:rPr lang="fr-FR" dirty="0">
                <a:cs typeface="Aharoni"/>
              </a:rPr>
              <a:t>Tests</a:t>
            </a:r>
            <a:endParaRPr lang="fr-FR" dirty="0"/>
          </a:p>
        </p:txBody>
      </p:sp>
      <p:sp>
        <p:nvSpPr>
          <p:cNvPr id="26" name="Espace réservé du numéro de diapositive 25">
            <a:extLst>
              <a:ext uri="{FF2B5EF4-FFF2-40B4-BE49-F238E27FC236}">
                <a16:creationId xmlns:a16="http://schemas.microsoft.com/office/drawing/2014/main" id="{49A9E9A9-99F9-BF32-3ECE-B48816FA2896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20</a:t>
            </a:fld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EB532F-00FB-2113-FD90-8BF9217D7ED6}"/>
              </a:ext>
            </a:extLst>
          </p:cNvPr>
          <p:cNvSpPr/>
          <p:nvPr/>
        </p:nvSpPr>
        <p:spPr>
          <a:xfrm>
            <a:off x="1561069" y="2297995"/>
            <a:ext cx="3158134" cy="585332"/>
          </a:xfrm>
          <a:prstGeom prst="rect">
            <a:avLst/>
          </a:prstGeom>
          <a:solidFill>
            <a:srgbClr val="F5CCCD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  <a:ea typeface="+mn-lt"/>
                <a:cs typeface="+mn-lt"/>
              </a:rPr>
              <a:t>Maneuver to line up with the damaged car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A71B38-1500-CF9E-E556-5DF81452E94E}"/>
              </a:ext>
            </a:extLst>
          </p:cNvPr>
          <p:cNvSpPr/>
          <p:nvPr/>
        </p:nvSpPr>
        <p:spPr>
          <a:xfrm>
            <a:off x="5380383" y="1830436"/>
            <a:ext cx="5219112" cy="398008"/>
          </a:xfrm>
          <a:prstGeom prst="rect">
            <a:avLst/>
          </a:prstGeom>
          <a:solidFill>
            <a:srgbClr val="F5CCCD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Predefined trajectory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BB07D7-9F48-D643-9A6A-A2C448CDD4D7}"/>
              </a:ext>
            </a:extLst>
          </p:cNvPr>
          <p:cNvSpPr/>
          <p:nvPr/>
        </p:nvSpPr>
        <p:spPr>
          <a:xfrm>
            <a:off x="5380383" y="2952878"/>
            <a:ext cx="5219112" cy="401261"/>
          </a:xfrm>
          <a:prstGeom prst="rect">
            <a:avLst/>
          </a:prstGeom>
          <a:solidFill>
            <a:srgbClr val="F5CCCD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Drift of less than </a:t>
            </a:r>
            <a:r>
              <a:rPr lang="en-US" b="1">
                <a:solidFill>
                  <a:schemeClr val="tx1"/>
                </a:solidFill>
                <a:ea typeface="+mn-lt"/>
                <a:cs typeface="+mn-lt"/>
              </a:rPr>
              <a:t>4 cm/m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1A20F1-02C3-9C46-EAFD-B07B563585F1}"/>
              </a:ext>
            </a:extLst>
          </p:cNvPr>
          <p:cNvSpPr/>
          <p:nvPr/>
        </p:nvSpPr>
        <p:spPr>
          <a:xfrm>
            <a:off x="5380383" y="2411436"/>
            <a:ext cx="5219112" cy="358451"/>
          </a:xfrm>
          <a:prstGeom prst="rect">
            <a:avLst/>
          </a:prstGeom>
          <a:solidFill>
            <a:srgbClr val="F5CCCD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Speed of </a:t>
            </a:r>
            <a:r>
              <a:rPr lang="en-US" b="1">
                <a:solidFill>
                  <a:schemeClr val="tx1"/>
                </a:solidFill>
                <a:ea typeface="+mn-lt"/>
                <a:cs typeface="+mn-lt"/>
              </a:rPr>
              <a:t>-0.8 m/s </a:t>
            </a:r>
            <a:endParaRPr lang="fr-FR" b="1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8B41D-C998-64BD-97BD-35674DB7A684}"/>
              </a:ext>
            </a:extLst>
          </p:cNvPr>
          <p:cNvSpPr/>
          <p:nvPr/>
        </p:nvSpPr>
        <p:spPr>
          <a:xfrm>
            <a:off x="1561069" y="4042239"/>
            <a:ext cx="3158134" cy="6673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cs typeface="Calibri"/>
              </a:rPr>
              <a:t>Detecting a small obstacle then stop</a:t>
            </a:r>
            <a:endParaRPr lang="fr-FR" dirty="0">
              <a:ea typeface="+mn-lt"/>
              <a:cs typeface="+mn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FB8F292-3456-9287-5DE2-4EF9A4BC08EE}"/>
              </a:ext>
            </a:extLst>
          </p:cNvPr>
          <p:cNvSpPr/>
          <p:nvPr/>
        </p:nvSpPr>
        <p:spPr>
          <a:xfrm>
            <a:off x="5380383" y="3719873"/>
            <a:ext cx="5219113" cy="3584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  <a:cs typeface="Calibri"/>
              </a:rPr>
              <a:t>Obstacle smaller than </a:t>
            </a:r>
            <a:r>
              <a:rPr lang="en-US" b="1">
                <a:solidFill>
                  <a:srgbClr val="000000"/>
                </a:solidFill>
                <a:cs typeface="Calibri"/>
              </a:rPr>
              <a:t>30 cm</a:t>
            </a:r>
            <a:endParaRPr lang="fr-FR">
              <a:ea typeface="+mn-lt"/>
              <a:cs typeface="+mn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3139B36-321C-3F8A-15A9-6625ADEB3956}"/>
              </a:ext>
            </a:extLst>
          </p:cNvPr>
          <p:cNvSpPr/>
          <p:nvPr/>
        </p:nvSpPr>
        <p:spPr>
          <a:xfrm>
            <a:off x="5380382" y="4188575"/>
            <a:ext cx="5219113" cy="3584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cs typeface="Calibri"/>
              </a:rPr>
              <a:t>Stops </a:t>
            </a:r>
            <a:r>
              <a:rPr lang="en-US" b="1" dirty="0">
                <a:solidFill>
                  <a:srgbClr val="000000"/>
                </a:solidFill>
                <a:cs typeface="Calibri"/>
              </a:rPr>
              <a:t>50 cm +/- 5 cm </a:t>
            </a:r>
            <a:r>
              <a:rPr lang="en-US" dirty="0">
                <a:solidFill>
                  <a:srgbClr val="000000"/>
                </a:solidFill>
                <a:cs typeface="Calibri"/>
              </a:rPr>
              <a:t>away from obstacle</a:t>
            </a:r>
            <a:endParaRPr lang="fr-FR" dirty="0">
              <a:ea typeface="+mn-lt"/>
              <a:cs typeface="+mn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118D3D-BAAC-726D-A94B-A722646D69AB}"/>
              </a:ext>
            </a:extLst>
          </p:cNvPr>
          <p:cNvSpPr/>
          <p:nvPr/>
        </p:nvSpPr>
        <p:spPr>
          <a:xfrm>
            <a:off x="5380382" y="4657277"/>
            <a:ext cx="5219113" cy="3584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  <a:cs typeface="Calibri"/>
              </a:rPr>
              <a:t>Stops in less than </a:t>
            </a:r>
            <a:r>
              <a:rPr lang="en-US" b="1">
                <a:solidFill>
                  <a:srgbClr val="000000"/>
                </a:solidFill>
                <a:cs typeface="Calibri"/>
              </a:rPr>
              <a:t>5s </a:t>
            </a:r>
            <a:endParaRPr lang="fr-FR">
              <a:ea typeface="+mn-lt"/>
              <a:cs typeface="+mn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05EE79C-0F13-ADBF-C6D6-44E2EB7ABB2D}"/>
              </a:ext>
            </a:extLst>
          </p:cNvPr>
          <p:cNvSpPr/>
          <p:nvPr/>
        </p:nvSpPr>
        <p:spPr>
          <a:xfrm>
            <a:off x="5380381" y="5193636"/>
            <a:ext cx="5219113" cy="3584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  <a:ea typeface="+mn-lt"/>
                <a:cs typeface="Calibri"/>
              </a:rPr>
              <a:t>Maximum </a:t>
            </a:r>
            <a:r>
              <a:rPr lang="en-US" b="1">
                <a:solidFill>
                  <a:srgbClr val="000000"/>
                </a:solidFill>
                <a:ea typeface="+mn-lt"/>
                <a:cs typeface="Calibri"/>
              </a:rPr>
              <a:t>2 cm </a:t>
            </a:r>
            <a:r>
              <a:rPr lang="en-US">
                <a:solidFill>
                  <a:srgbClr val="000000"/>
                </a:solidFill>
                <a:ea typeface="+mn-lt"/>
                <a:cs typeface="Calibri"/>
              </a:rPr>
              <a:t> wheel slippage</a:t>
            </a:r>
            <a:endParaRPr lang="fr-FR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2704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9398BB-6F62-472B-88B2-8D942FEB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4F93062-C8C5-49C4-B90F-AA5653D5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314" y="1073777"/>
            <a:ext cx="5952404" cy="4961263"/>
          </a:xfrm>
          <a:custGeom>
            <a:avLst/>
            <a:gdLst>
              <a:gd name="connsiteX0" fmla="*/ 2768595 w 4574113"/>
              <a:gd name="connsiteY0" fmla="*/ 2476119 h 3812472"/>
              <a:gd name="connsiteX1" fmla="*/ 3374676 w 4574113"/>
              <a:gd name="connsiteY1" fmla="*/ 2476119 h 3812472"/>
              <a:gd name="connsiteX2" fmla="*/ 3403209 w 4574113"/>
              <a:gd name="connsiteY2" fmla="*/ 2479909 h 3812472"/>
              <a:gd name="connsiteX3" fmla="*/ 3422833 w 4574113"/>
              <a:gd name="connsiteY3" fmla="*/ 2488137 h 3812472"/>
              <a:gd name="connsiteX4" fmla="*/ 3410840 w 4574113"/>
              <a:gd name="connsiteY4" fmla="*/ 2508879 h 3812472"/>
              <a:gd name="connsiteX5" fmla="*/ 2985934 w 4574113"/>
              <a:gd name="connsiteY5" fmla="*/ 3243764 h 3812472"/>
              <a:gd name="connsiteX6" fmla="*/ 2732784 w 4574113"/>
              <a:gd name="connsiteY6" fmla="*/ 3390890 h 3812472"/>
              <a:gd name="connsiteX7" fmla="*/ 2529297 w 4574113"/>
              <a:gd name="connsiteY7" fmla="*/ 3390890 h 3812472"/>
              <a:gd name="connsiteX8" fmla="*/ 2505559 w 4574113"/>
              <a:gd name="connsiteY8" fmla="*/ 3390890 h 3812472"/>
              <a:gd name="connsiteX9" fmla="*/ 2482907 w 4574113"/>
              <a:gd name="connsiteY9" fmla="*/ 3351884 h 3812472"/>
              <a:gd name="connsiteX10" fmla="*/ 2371959 w 4574113"/>
              <a:gd name="connsiteY10" fmla="*/ 3160822 h 3812472"/>
              <a:gd name="connsiteX11" fmla="*/ 2371959 w 4574113"/>
              <a:gd name="connsiteY11" fmla="*/ 3053878 h 3812472"/>
              <a:gd name="connsiteX12" fmla="*/ 2675654 w 4574113"/>
              <a:gd name="connsiteY12" fmla="*/ 2530895 h 3812472"/>
              <a:gd name="connsiteX13" fmla="*/ 2768595 w 4574113"/>
              <a:gd name="connsiteY13" fmla="*/ 2476119 h 3812472"/>
              <a:gd name="connsiteX14" fmla="*/ 3909778 w 4574113"/>
              <a:gd name="connsiteY14" fmla="*/ 676847 h 3812472"/>
              <a:gd name="connsiteX15" fmla="*/ 4305516 w 4574113"/>
              <a:gd name="connsiteY15" fmla="*/ 676847 h 3812472"/>
              <a:gd name="connsiteX16" fmla="*/ 4367056 w 4574113"/>
              <a:gd name="connsiteY16" fmla="*/ 712612 h 3812472"/>
              <a:gd name="connsiteX17" fmla="*/ 4564498 w 4574113"/>
              <a:gd name="connsiteY17" fmla="*/ 1054092 h 3812472"/>
              <a:gd name="connsiteX18" fmla="*/ 4564498 w 4574113"/>
              <a:gd name="connsiteY18" fmla="*/ 1123921 h 3812472"/>
              <a:gd name="connsiteX19" fmla="*/ 4367056 w 4574113"/>
              <a:gd name="connsiteY19" fmla="*/ 1465401 h 3812472"/>
              <a:gd name="connsiteX20" fmla="*/ 4305516 w 4574113"/>
              <a:gd name="connsiteY20" fmla="*/ 1501167 h 3812472"/>
              <a:gd name="connsiteX21" fmla="*/ 3909778 w 4574113"/>
              <a:gd name="connsiteY21" fmla="*/ 1501167 h 3812472"/>
              <a:gd name="connsiteX22" fmla="*/ 3849091 w 4574113"/>
              <a:gd name="connsiteY22" fmla="*/ 1465401 h 3812472"/>
              <a:gd name="connsiteX23" fmla="*/ 3650795 w 4574113"/>
              <a:gd name="connsiteY23" fmla="*/ 1123921 h 3812472"/>
              <a:gd name="connsiteX24" fmla="*/ 3650795 w 4574113"/>
              <a:gd name="connsiteY24" fmla="*/ 1054092 h 3812472"/>
              <a:gd name="connsiteX25" fmla="*/ 3849091 w 4574113"/>
              <a:gd name="connsiteY25" fmla="*/ 712612 h 3812472"/>
              <a:gd name="connsiteX26" fmla="*/ 3909778 w 4574113"/>
              <a:gd name="connsiteY26" fmla="*/ 676847 h 3812472"/>
              <a:gd name="connsiteX27" fmla="*/ 1104892 w 4574113"/>
              <a:gd name="connsiteY27" fmla="*/ 0 h 3812472"/>
              <a:gd name="connsiteX28" fmla="*/ 2732784 w 4574113"/>
              <a:gd name="connsiteY28" fmla="*/ 0 h 3812472"/>
              <a:gd name="connsiteX29" fmla="*/ 2985934 w 4574113"/>
              <a:gd name="connsiteY29" fmla="*/ 147125 h 3812472"/>
              <a:gd name="connsiteX30" fmla="*/ 3798122 w 4574113"/>
              <a:gd name="connsiteY30" fmla="*/ 1551823 h 3812472"/>
              <a:gd name="connsiteX31" fmla="*/ 3798122 w 4574113"/>
              <a:gd name="connsiteY31" fmla="*/ 1839068 h 3812472"/>
              <a:gd name="connsiteX32" fmla="*/ 3496551 w 4574113"/>
              <a:gd name="connsiteY32" fmla="*/ 2360642 h 3812472"/>
              <a:gd name="connsiteX33" fmla="*/ 3471135 w 4574113"/>
              <a:gd name="connsiteY33" fmla="*/ 2404597 h 3812472"/>
              <a:gd name="connsiteX34" fmla="*/ 3472029 w 4574113"/>
              <a:gd name="connsiteY34" fmla="*/ 2404972 h 3812472"/>
              <a:gd name="connsiteX35" fmla="*/ 3516881 w 4574113"/>
              <a:gd name="connsiteY35" fmla="*/ 2450209 h 3812472"/>
              <a:gd name="connsiteX36" fmla="*/ 3857970 w 4574113"/>
              <a:gd name="connsiteY36" fmla="*/ 3040131 h 3812472"/>
              <a:gd name="connsiteX37" fmla="*/ 3857970 w 4574113"/>
              <a:gd name="connsiteY37" fmla="*/ 3160764 h 3812472"/>
              <a:gd name="connsiteX38" fmla="*/ 3516881 w 4574113"/>
              <a:gd name="connsiteY38" fmla="*/ 3750684 h 3812472"/>
              <a:gd name="connsiteX39" fmla="*/ 3410567 w 4574113"/>
              <a:gd name="connsiteY39" fmla="*/ 3812472 h 3812472"/>
              <a:gd name="connsiteX40" fmla="*/ 2726911 w 4574113"/>
              <a:gd name="connsiteY40" fmla="*/ 3812472 h 3812472"/>
              <a:gd name="connsiteX41" fmla="*/ 2622074 w 4574113"/>
              <a:gd name="connsiteY41" fmla="*/ 3750684 h 3812472"/>
              <a:gd name="connsiteX42" fmla="*/ 2438330 w 4574113"/>
              <a:gd name="connsiteY42" fmla="*/ 3434265 h 3812472"/>
              <a:gd name="connsiteX43" fmla="*/ 2417573 w 4574113"/>
              <a:gd name="connsiteY43" fmla="*/ 3398519 h 3812472"/>
              <a:gd name="connsiteX44" fmla="*/ 2433905 w 4574113"/>
              <a:gd name="connsiteY44" fmla="*/ 3398519 h 3812472"/>
              <a:gd name="connsiteX45" fmla="*/ 2511101 w 4574113"/>
              <a:gd name="connsiteY45" fmla="*/ 3398519 h 3812472"/>
              <a:gd name="connsiteX46" fmla="*/ 2544636 w 4574113"/>
              <a:gd name="connsiteY46" fmla="*/ 3456269 h 3812472"/>
              <a:gd name="connsiteX47" fmla="*/ 2672757 w 4574113"/>
              <a:gd name="connsiteY47" fmla="*/ 3676902 h 3812472"/>
              <a:gd name="connsiteX48" fmla="*/ 2765699 w 4574113"/>
              <a:gd name="connsiteY48" fmla="*/ 3731679 h 3812472"/>
              <a:gd name="connsiteX49" fmla="*/ 3371780 w 4574113"/>
              <a:gd name="connsiteY49" fmla="*/ 3731679 h 3812472"/>
              <a:gd name="connsiteX50" fmla="*/ 3466029 w 4574113"/>
              <a:gd name="connsiteY50" fmla="*/ 3676902 h 3812472"/>
              <a:gd name="connsiteX51" fmla="*/ 3768415 w 4574113"/>
              <a:gd name="connsiteY51" fmla="*/ 3153920 h 3812472"/>
              <a:gd name="connsiteX52" fmla="*/ 3768415 w 4574113"/>
              <a:gd name="connsiteY52" fmla="*/ 3046975 h 3812472"/>
              <a:gd name="connsiteX53" fmla="*/ 3466029 w 4574113"/>
              <a:gd name="connsiteY53" fmla="*/ 2523992 h 3812472"/>
              <a:gd name="connsiteX54" fmla="*/ 3426268 w 4574113"/>
              <a:gd name="connsiteY54" fmla="*/ 2483888 h 3812472"/>
              <a:gd name="connsiteX55" fmla="*/ 3421667 w 4574113"/>
              <a:gd name="connsiteY55" fmla="*/ 2481960 h 3812472"/>
              <a:gd name="connsiteX56" fmla="*/ 3446331 w 4574113"/>
              <a:gd name="connsiteY56" fmla="*/ 2439303 h 3812472"/>
              <a:gd name="connsiteX57" fmla="*/ 3464674 w 4574113"/>
              <a:gd name="connsiteY57" fmla="*/ 2407578 h 3812472"/>
              <a:gd name="connsiteX58" fmla="*/ 3445649 w 4574113"/>
              <a:gd name="connsiteY58" fmla="*/ 2399601 h 3812472"/>
              <a:gd name="connsiteX59" fmla="*/ 3413464 w 4574113"/>
              <a:gd name="connsiteY59" fmla="*/ 2395325 h 3812472"/>
              <a:gd name="connsiteX60" fmla="*/ 2729808 w 4574113"/>
              <a:gd name="connsiteY60" fmla="*/ 2395325 h 3812472"/>
              <a:gd name="connsiteX61" fmla="*/ 2624971 w 4574113"/>
              <a:gd name="connsiteY61" fmla="*/ 2457112 h 3812472"/>
              <a:gd name="connsiteX62" fmla="*/ 2282405 w 4574113"/>
              <a:gd name="connsiteY62" fmla="*/ 3047034 h 3812472"/>
              <a:gd name="connsiteX63" fmla="*/ 2282405 w 4574113"/>
              <a:gd name="connsiteY63" fmla="*/ 3167666 h 3812472"/>
              <a:gd name="connsiteX64" fmla="*/ 2395478 w 4574113"/>
              <a:gd name="connsiteY64" fmla="*/ 3362386 h 3812472"/>
              <a:gd name="connsiteX65" fmla="*/ 2412031 w 4574113"/>
              <a:gd name="connsiteY65" fmla="*/ 3390890 h 3812472"/>
              <a:gd name="connsiteX66" fmla="*/ 2335350 w 4574113"/>
              <a:gd name="connsiteY66" fmla="*/ 3390890 h 3812472"/>
              <a:gd name="connsiteX67" fmla="*/ 1104892 w 4574113"/>
              <a:gd name="connsiteY67" fmla="*/ 3390890 h 3812472"/>
              <a:gd name="connsiteX68" fmla="*/ 855258 w 4574113"/>
              <a:gd name="connsiteY68" fmla="*/ 3243764 h 3812472"/>
              <a:gd name="connsiteX69" fmla="*/ 39555 w 4574113"/>
              <a:gd name="connsiteY69" fmla="*/ 1839068 h 3812472"/>
              <a:gd name="connsiteX70" fmla="*/ 39555 w 4574113"/>
              <a:gd name="connsiteY70" fmla="*/ 1551823 h 3812472"/>
              <a:gd name="connsiteX71" fmla="*/ 855258 w 4574113"/>
              <a:gd name="connsiteY71" fmla="*/ 147125 h 3812472"/>
              <a:gd name="connsiteX72" fmla="*/ 1104892 w 4574113"/>
              <a:gd name="connsiteY72" fmla="*/ 0 h 381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574113" h="3812472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1175404-9BF6-6A99-1263-7AA326860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912" y="1874520"/>
            <a:ext cx="3447288" cy="179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Questions ? </a:t>
            </a:r>
          </a:p>
        </p:txBody>
      </p:sp>
      <p:pic>
        <p:nvPicPr>
          <p:cNvPr id="5" name="Graphique 5" descr="Questions avec un remplissage uni">
            <a:extLst>
              <a:ext uri="{FF2B5EF4-FFF2-40B4-BE49-F238E27FC236}">
                <a16:creationId xmlns:a16="http://schemas.microsoft.com/office/drawing/2014/main" id="{51AEDE10-8AA5-54CF-FF70-9A4ADADC5A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39878" y="1073777"/>
            <a:ext cx="4412623" cy="4412623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BE41959-E4D8-63E0-0295-F4264D41600F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Aft>
                <a:spcPts val="600"/>
              </a:spcAft>
            </a:pPr>
            <a:fld id="{B942DD39-923D-9848-963B-B3235EA9CC5A}" type="slidenum">
              <a:rPr lang="en-US" sz="1200">
                <a:solidFill>
                  <a:schemeClr val="bg1"/>
                </a:solidFill>
                <a:latin typeface="+mn-lt"/>
              </a:rPr>
              <a:pPr lvl="0" algn="ctr">
                <a:spcAft>
                  <a:spcPts val="600"/>
                </a:spcAft>
              </a:pPr>
              <a:t>21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88346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CD8D8C9-A73E-1871-0E08-669240D7B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Part 1 :</a:t>
            </a:r>
            <a:b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product</a:t>
            </a: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Graphique 15" descr="Voiture avec un remplissage uni">
            <a:extLst>
              <a:ext uri="{FF2B5EF4-FFF2-40B4-BE49-F238E27FC236}">
                <a16:creationId xmlns:a16="http://schemas.microsoft.com/office/drawing/2014/main" id="{DBA967DF-582B-9ED0-3175-F46687C80B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  <p:sp>
        <p:nvSpPr>
          <p:cNvPr id="70" name="Espace réservé du numéro de diapositive 69">
            <a:extLst>
              <a:ext uri="{FF2B5EF4-FFF2-40B4-BE49-F238E27FC236}">
                <a16:creationId xmlns:a16="http://schemas.microsoft.com/office/drawing/2014/main" id="{BE0CB503-89B9-3DC5-3111-FEECE68F3AEF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Aft>
                <a:spcPts val="600"/>
              </a:spcAft>
            </a:pPr>
            <a:fld id="{B942DD39-923D-9848-963B-B3235EA9CC5A}" type="slidenum">
              <a:rPr lang="en-US" sz="1200">
                <a:solidFill>
                  <a:schemeClr val="bg1"/>
                </a:solidFill>
                <a:latin typeface="+mn-lt"/>
              </a:rPr>
              <a:pPr lvl="0" algn="ctr">
                <a:spcAft>
                  <a:spcPts val="600"/>
                </a:spcAft>
              </a:pPr>
              <a:t>3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D8D8C9-A73E-1871-0E08-669240D7B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6215" y="876282"/>
            <a:ext cx="4457143" cy="685696"/>
          </a:xfrm>
        </p:spPr>
        <p:txBody>
          <a:bodyPr>
            <a:normAutofit fontScale="90000"/>
          </a:bodyPr>
          <a:lstStyle/>
          <a:p>
            <a:r>
              <a:rPr lang="fr-FR"/>
              <a:t>The final </a:t>
            </a:r>
            <a:r>
              <a:rPr lang="fr-FR" err="1"/>
              <a:t>product</a:t>
            </a:r>
          </a:p>
          <a:p>
            <a:pPr lvl="0"/>
            <a:endParaRPr lang="fr-FR">
              <a:cs typeface="Aharoni"/>
            </a:endParaRPr>
          </a:p>
        </p:txBody>
      </p:sp>
      <p:pic>
        <p:nvPicPr>
          <p:cNvPr id="3" name="Image 4">
            <a:extLst>
              <a:ext uri="{FF2B5EF4-FFF2-40B4-BE49-F238E27FC236}">
                <a16:creationId xmlns:a16="http://schemas.microsoft.com/office/drawing/2014/main" id="{BE3F2410-9576-5EED-144E-2B393F2682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2" t="16867" r="55547" b="48241"/>
          <a:stretch/>
        </p:blipFill>
        <p:spPr>
          <a:xfrm>
            <a:off x="1322300" y="2009155"/>
            <a:ext cx="2558064" cy="148201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E3F2410-9576-5EED-144E-2B393F2682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22" t="15569" r="961" b="48787"/>
          <a:stretch/>
        </p:blipFill>
        <p:spPr>
          <a:xfrm>
            <a:off x="4801749" y="1954862"/>
            <a:ext cx="2651660" cy="15379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E3F2410-9576-5EED-144E-2B393F2682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602" t="63708" r="37603" b="1673"/>
          <a:stretch/>
        </p:blipFill>
        <p:spPr>
          <a:xfrm>
            <a:off x="8560144" y="1917653"/>
            <a:ext cx="481390" cy="161950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E3F2410-9576-5EED-144E-2B393F2682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954" t="64009" r="56364"/>
          <a:stretch/>
        </p:blipFill>
        <p:spPr>
          <a:xfrm>
            <a:off x="10215290" y="1873314"/>
            <a:ext cx="492779" cy="172568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ZoneTexte 8"/>
          <p:cNvSpPr txBox="1"/>
          <p:nvPr/>
        </p:nvSpPr>
        <p:spPr>
          <a:xfrm>
            <a:off x="1100778" y="3727723"/>
            <a:ext cx="283926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err="1"/>
              <a:t>Step</a:t>
            </a:r>
            <a:r>
              <a:rPr lang="fr-FR" sz="1400" b="1"/>
              <a:t> 1: </a:t>
            </a:r>
            <a:r>
              <a:rPr lang="fr-FR" sz="1400"/>
              <a:t>The </a:t>
            </a:r>
            <a:r>
              <a:rPr lang="fr-FR" sz="1400" err="1"/>
              <a:t>damaged</a:t>
            </a:r>
            <a:r>
              <a:rPr lang="fr-FR" sz="1400"/>
              <a:t> car </a:t>
            </a:r>
            <a:r>
              <a:rPr lang="fr-FR" sz="1400" err="1"/>
              <a:t>sends</a:t>
            </a:r>
            <a:r>
              <a:rPr lang="fr-FR" sz="1400"/>
              <a:t> </a:t>
            </a:r>
            <a:r>
              <a:rPr lang="fr-FR" sz="1400" err="1"/>
              <a:t>its</a:t>
            </a:r>
            <a:r>
              <a:rPr lang="fr-FR" sz="1400"/>
              <a:t> GPS </a:t>
            </a:r>
            <a:r>
              <a:rPr lang="fr-FR" sz="1400" err="1"/>
              <a:t>coordinates</a:t>
            </a:r>
            <a:r>
              <a:rPr lang="fr-FR" sz="1400"/>
              <a:t> and orientation to the </a:t>
            </a:r>
            <a:r>
              <a:rPr lang="fr-FR" sz="1400" err="1"/>
              <a:t>towing</a:t>
            </a:r>
            <a:r>
              <a:rPr lang="fr-FR" sz="1400"/>
              <a:t> car. </a:t>
            </a:r>
            <a:r>
              <a:rPr lang="fr-FR" sz="1400" err="1"/>
              <a:t>Then</a:t>
            </a:r>
            <a:r>
              <a:rPr lang="fr-FR" sz="1400"/>
              <a:t>, the </a:t>
            </a:r>
            <a:r>
              <a:rPr lang="fr-FR" sz="1400" err="1"/>
              <a:t>towing</a:t>
            </a:r>
            <a:r>
              <a:rPr lang="fr-FR" sz="1400"/>
              <a:t> car </a:t>
            </a:r>
            <a:r>
              <a:rPr lang="fr-FR" sz="1400" err="1"/>
              <a:t>reaches</a:t>
            </a:r>
            <a:r>
              <a:rPr lang="fr-FR" sz="1400"/>
              <a:t> the </a:t>
            </a:r>
            <a:r>
              <a:rPr lang="fr-FR" sz="1400" err="1"/>
              <a:t>damaged</a:t>
            </a:r>
            <a:r>
              <a:rPr lang="fr-FR" sz="1400"/>
              <a:t> car and stops </a:t>
            </a:r>
            <a:r>
              <a:rPr lang="fr-FR" sz="1400" err="1"/>
              <a:t>next</a:t>
            </a:r>
            <a:r>
              <a:rPr lang="fr-FR" sz="1400"/>
              <a:t> to </a:t>
            </a:r>
            <a:r>
              <a:rPr lang="fr-FR" sz="1400" err="1"/>
              <a:t>it</a:t>
            </a:r>
            <a:endParaRPr lang="fr-FR" sz="1400"/>
          </a:p>
        </p:txBody>
      </p:sp>
      <p:sp>
        <p:nvSpPr>
          <p:cNvPr id="10" name="ZoneTexte 9"/>
          <p:cNvSpPr txBox="1"/>
          <p:nvPr/>
        </p:nvSpPr>
        <p:spPr>
          <a:xfrm>
            <a:off x="4714536" y="3782607"/>
            <a:ext cx="28364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err="1"/>
              <a:t>Step</a:t>
            </a:r>
            <a:r>
              <a:rPr lang="fr-FR" sz="1400" b="1"/>
              <a:t> 2: </a:t>
            </a:r>
            <a:r>
              <a:rPr lang="en-US" sz="1400"/>
              <a:t>The followed trajectory depends on the hooks’ position. The objective of this maneuver is to place the hooks face to face</a:t>
            </a:r>
            <a:endParaRPr lang="fr-FR" sz="1400"/>
          </a:p>
        </p:txBody>
      </p:sp>
      <p:sp>
        <p:nvSpPr>
          <p:cNvPr id="11" name="ZoneTexte 10"/>
          <p:cNvSpPr txBox="1"/>
          <p:nvPr/>
        </p:nvSpPr>
        <p:spPr>
          <a:xfrm>
            <a:off x="8152203" y="3780283"/>
            <a:ext cx="13940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err="1"/>
              <a:t>Step</a:t>
            </a:r>
            <a:r>
              <a:rPr lang="fr-FR" sz="1400" b="1"/>
              <a:t> 3: </a:t>
            </a:r>
            <a:r>
              <a:rPr lang="fr-FR" sz="1400" err="1"/>
              <a:t>Reversing</a:t>
            </a:r>
            <a:r>
              <a:rPr lang="fr-FR" sz="1400"/>
              <a:t> and </a:t>
            </a:r>
            <a:r>
              <a:rPr lang="fr-FR" sz="1400" err="1"/>
              <a:t>locking</a:t>
            </a:r>
            <a:endParaRPr lang="fr-FR" sz="1400"/>
          </a:p>
        </p:txBody>
      </p:sp>
      <p:sp>
        <p:nvSpPr>
          <p:cNvPr id="12" name="ZoneTexte 11"/>
          <p:cNvSpPr txBox="1"/>
          <p:nvPr/>
        </p:nvSpPr>
        <p:spPr>
          <a:xfrm>
            <a:off x="9886543" y="3785800"/>
            <a:ext cx="11524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err="1"/>
              <a:t>Step</a:t>
            </a:r>
            <a:r>
              <a:rPr lang="fr-FR" sz="1400" b="1"/>
              <a:t> 4: </a:t>
            </a:r>
            <a:r>
              <a:rPr lang="fr-FR" sz="1400" err="1"/>
              <a:t>Towing</a:t>
            </a:r>
            <a:endParaRPr lang="fr-FR" sz="1400"/>
          </a:p>
        </p:txBody>
      </p:sp>
      <p:sp>
        <p:nvSpPr>
          <p:cNvPr id="13" name="Flèche vers le bas 12"/>
          <p:cNvSpPr/>
          <p:nvPr/>
        </p:nvSpPr>
        <p:spPr>
          <a:xfrm rot="16200000">
            <a:off x="4179753" y="2576752"/>
            <a:ext cx="312409" cy="425017"/>
          </a:xfrm>
          <a:prstGeom prst="downArrow">
            <a:avLst/>
          </a:prstGeom>
          <a:solidFill>
            <a:srgbClr val="9896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lèche droite 13"/>
          <p:cNvSpPr/>
          <p:nvPr/>
        </p:nvSpPr>
        <p:spPr>
          <a:xfrm>
            <a:off x="7766113" y="2648503"/>
            <a:ext cx="487021" cy="308337"/>
          </a:xfrm>
          <a:prstGeom prst="rightArrow">
            <a:avLst/>
          </a:prstGeom>
          <a:solidFill>
            <a:srgbClr val="9896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lèche droite 14"/>
          <p:cNvSpPr/>
          <p:nvPr/>
        </p:nvSpPr>
        <p:spPr>
          <a:xfrm>
            <a:off x="9460751" y="2648470"/>
            <a:ext cx="425016" cy="312411"/>
          </a:xfrm>
          <a:prstGeom prst="rightArrow">
            <a:avLst/>
          </a:prstGeom>
          <a:solidFill>
            <a:srgbClr val="9896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Espace réservé du numéro de diapositive 69">
            <a:extLst>
              <a:ext uri="{FF2B5EF4-FFF2-40B4-BE49-F238E27FC236}">
                <a16:creationId xmlns:a16="http://schemas.microsoft.com/office/drawing/2014/main" id="{BE0CB503-89B9-3DC5-3111-FEECE68F3AEF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B942DD39-923D-9848-963B-B3235EA9CC5A}" type="slidenum">
              <a:rPr lang="en-GB" smtClean="0"/>
              <a:t>4</a:t>
            </a:fld>
            <a:endParaRPr lang="en-GB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96A9FB50-E6BE-3AE0-C599-DB99EB71299E}"/>
              </a:ext>
            </a:extLst>
          </p:cNvPr>
          <p:cNvGrpSpPr/>
          <p:nvPr/>
        </p:nvGrpSpPr>
        <p:grpSpPr>
          <a:xfrm>
            <a:off x="1257955" y="5058103"/>
            <a:ext cx="9840310" cy="998483"/>
            <a:chOff x="1257955" y="5058103"/>
            <a:chExt cx="9840310" cy="99848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26E3301-B984-96B8-E623-C6F2D3055151}"/>
                </a:ext>
              </a:extLst>
            </p:cNvPr>
            <p:cNvSpPr/>
            <p:nvPr/>
          </p:nvSpPr>
          <p:spPr>
            <a:xfrm>
              <a:off x="1257955" y="5058103"/>
              <a:ext cx="2220310" cy="998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Performing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</a:t>
              </a:r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the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</a:t>
              </a:r>
              <a:endParaRPr lang="fr-FR">
                <a:solidFill>
                  <a:schemeClr val="tx1"/>
                </a:solidFill>
                <a:ea typeface="+mn-lt"/>
                <a:cs typeface="+mn-lt"/>
              </a:endParaRPr>
            </a:p>
            <a:p>
              <a:pPr algn="ctr"/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alignment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</a:t>
              </a:r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maneuver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and </a:t>
              </a:r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towing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</a:t>
              </a:r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the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car</a:t>
              </a:r>
              <a:endParaRPr lang="fr-FR">
                <a:solidFill>
                  <a:schemeClr val="tx1"/>
                </a:solidFill>
                <a:ea typeface="+mn-lt"/>
                <a:cs typeface="+mn-lt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5D41853-3CCE-64CF-7365-225E650500AC}"/>
                </a:ext>
              </a:extLst>
            </p:cNvPr>
            <p:cNvSpPr/>
            <p:nvPr/>
          </p:nvSpPr>
          <p:spPr>
            <a:xfrm>
              <a:off x="3793575" y="5058103"/>
              <a:ext cx="2220310" cy="9984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Detecting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and </a:t>
              </a:r>
            </a:p>
            <a:p>
              <a:pPr algn="ctr"/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avoiding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</a:t>
              </a:r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obstacles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32D79EE-F669-05AF-33AA-F47DF6114BB5}"/>
                </a:ext>
              </a:extLst>
            </p:cNvPr>
            <p:cNvSpPr/>
            <p:nvPr/>
          </p:nvSpPr>
          <p:spPr>
            <a:xfrm>
              <a:off x="6329196" y="5058103"/>
              <a:ext cx="2220310" cy="99848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Communicating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</a:t>
              </a:r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with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</a:t>
              </a:r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damaged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car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31F39AD-1F67-67BE-D2AD-79199A529F0D}"/>
                </a:ext>
              </a:extLst>
            </p:cNvPr>
            <p:cNvSpPr/>
            <p:nvPr/>
          </p:nvSpPr>
          <p:spPr>
            <a:xfrm>
              <a:off x="8877955" y="5058103"/>
              <a:ext cx="2220310" cy="99848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Reaching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</a:t>
              </a:r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the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</a:t>
              </a:r>
              <a:endParaRPr lang="fr-FR">
                <a:solidFill>
                  <a:schemeClr val="tx1"/>
                </a:solidFill>
              </a:endParaRPr>
            </a:p>
            <a:p>
              <a:pPr algn="ctr"/>
              <a:r>
                <a:rPr lang="es-ES" err="1">
                  <a:solidFill>
                    <a:schemeClr val="tx1"/>
                  </a:solidFill>
                  <a:ea typeface="+mn-lt"/>
                  <a:cs typeface="+mn-lt"/>
                </a:rPr>
                <a:t>damaged</a:t>
              </a:r>
              <a:r>
                <a:rPr lang="es-ES">
                  <a:solidFill>
                    <a:schemeClr val="tx1"/>
                  </a:solidFill>
                  <a:ea typeface="+mn-lt"/>
                  <a:cs typeface="+mn-lt"/>
                </a:rPr>
                <a:t> car</a:t>
              </a:r>
              <a:endParaRPr lang="es-E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0488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654BBF-EC41-A9FA-5E06-366EC7388A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0882" y="844946"/>
            <a:ext cx="9144000" cy="1344168"/>
          </a:xfrm>
        </p:spPr>
        <p:txBody>
          <a:bodyPr/>
          <a:lstStyle/>
          <a:p>
            <a:pPr lvl="0"/>
            <a:r>
              <a:rPr lang="fr-FR"/>
              <a:t>Release vision</a:t>
            </a:r>
          </a:p>
        </p:txBody>
      </p:sp>
      <p:grpSp>
        <p:nvGrpSpPr>
          <p:cNvPr id="3" name="Diagramme 3">
            <a:extLst>
              <a:ext uri="{FF2B5EF4-FFF2-40B4-BE49-F238E27FC236}">
                <a16:creationId xmlns:a16="http://schemas.microsoft.com/office/drawing/2014/main" id="{5FB7E730-4FA1-4FA0-4AA1-AD175E165E91}"/>
              </a:ext>
            </a:extLst>
          </p:cNvPr>
          <p:cNvGrpSpPr/>
          <p:nvPr/>
        </p:nvGrpSpPr>
        <p:grpSpPr>
          <a:xfrm>
            <a:off x="872744" y="1737540"/>
            <a:ext cx="10446513" cy="4323897"/>
            <a:chOff x="205776" y="1812953"/>
            <a:chExt cx="11766389" cy="3689713"/>
          </a:xfrm>
        </p:grpSpPr>
        <p:sp>
          <p:nvSpPr>
            <p:cNvPr id="4" name="Forme libre : forme 3">
              <a:extLst>
                <a:ext uri="{FF2B5EF4-FFF2-40B4-BE49-F238E27FC236}">
                  <a16:creationId xmlns:a16="http://schemas.microsoft.com/office/drawing/2014/main" id="{EBCAB454-FB61-3389-D373-C5B59E254487}"/>
                </a:ext>
              </a:extLst>
            </p:cNvPr>
            <p:cNvSpPr/>
            <p:nvPr/>
          </p:nvSpPr>
          <p:spPr>
            <a:xfrm>
              <a:off x="205776" y="2028145"/>
              <a:ext cx="1957675" cy="20871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7678"/>
                <a:gd name="f7" fmla="val 2513646"/>
                <a:gd name="f8" fmla="val 195768"/>
                <a:gd name="f9" fmla="val 87648"/>
                <a:gd name="f10" fmla="val 1761910"/>
                <a:gd name="f11" fmla="val 1870030"/>
                <a:gd name="f12" fmla="val 2317878"/>
                <a:gd name="f13" fmla="val 2425998"/>
                <a:gd name="f14" fmla="+- 0 0 -90"/>
                <a:gd name="f15" fmla="*/ f3 1 1957678"/>
                <a:gd name="f16" fmla="*/ f4 1 2513646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957678"/>
                <a:gd name="f25" fmla="*/ f21 1 2513646"/>
                <a:gd name="f26" fmla="*/ 0 f22 1"/>
                <a:gd name="f27" fmla="*/ 195768 f21 1"/>
                <a:gd name="f28" fmla="*/ 195768 f22 1"/>
                <a:gd name="f29" fmla="*/ 0 f21 1"/>
                <a:gd name="f30" fmla="*/ 1761910 f22 1"/>
                <a:gd name="f31" fmla="*/ 1957678 f22 1"/>
                <a:gd name="f32" fmla="*/ 2317878 f21 1"/>
                <a:gd name="f33" fmla="*/ 2513646 f21 1"/>
                <a:gd name="f34" fmla="+- f23 0 f1"/>
                <a:gd name="f35" fmla="*/ f26 1 1957678"/>
                <a:gd name="f36" fmla="*/ f27 1 2513646"/>
                <a:gd name="f37" fmla="*/ f28 1 1957678"/>
                <a:gd name="f38" fmla="*/ f29 1 2513646"/>
                <a:gd name="f39" fmla="*/ f30 1 1957678"/>
                <a:gd name="f40" fmla="*/ f31 1 1957678"/>
                <a:gd name="f41" fmla="*/ f32 1 2513646"/>
                <a:gd name="f42" fmla="*/ f33 1 2513646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957678" h="2513646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rgbClr val="ED7D31"/>
              </a:solidFill>
              <a:prstDash val="solid"/>
              <a:miter/>
            </a:ln>
          </p:spPr>
          <p:txBody>
            <a:bodyPr vert="horz" wrap="square" lIns="181160" tIns="181160" rIns="181160" bIns="719806" anchor="t" anchorCtr="0" compatLnSpc="1">
              <a:noAutofit/>
            </a:bodyPr>
            <a:lstStyle/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Reverses in a straight line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Locks the hook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Tows in a straight line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lvl="1" indent="-114300" defTabSz="622304">
                <a:lnSpc>
                  <a:spcPct val="90000"/>
                </a:lnSpc>
                <a:spcAft>
                  <a:spcPts val="300"/>
                </a:spcAft>
                <a:buSzPct val="100000"/>
                <a:buChar char="•"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400">
                  <a:solidFill>
                    <a:srgbClr val="000000"/>
                  </a:solidFill>
                  <a:latin typeface="Calibri"/>
                </a:rPr>
                <a:t>Identifies the  </a:t>
              </a:r>
              <a:r>
                <a:rPr lang="fr-FR" sz="1400" err="1">
                  <a:solidFill>
                    <a:srgbClr val="000000"/>
                  </a:solidFill>
                  <a:latin typeface="Calibri"/>
                </a:rPr>
                <a:t>hook</a:t>
              </a:r>
              <a:endParaRPr lang="en-US" sz="1400">
                <a:solidFill>
                  <a:srgbClr val="000000"/>
                </a:solidFill>
                <a:latin typeface="Calibri"/>
              </a:endParaRPr>
            </a:p>
            <a:p>
              <a:pPr marL="114300" lvl="1" indent="-114300" defTabSz="622304">
                <a:lnSpc>
                  <a:spcPct val="90000"/>
                </a:lnSpc>
                <a:spcAft>
                  <a:spcPts val="300"/>
                </a:spcAft>
                <a:buSzPct val="100000"/>
                <a:buChar char="•"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Detects large obstacles</a:t>
              </a:r>
              <a:r>
                <a:rPr lang="en-US" sz="1400">
                  <a:solidFill>
                    <a:srgbClr val="000000"/>
                  </a:solidFill>
                  <a:latin typeface="Calibri"/>
                </a:rPr>
                <a:t> </a:t>
              </a:r>
              <a:endParaRPr lang="en-US" sz="1400" i="0" u="none" strike="noStrike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0" marR="0" lvl="1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</p:txBody>
        </p:sp>
        <p:sp>
          <p:nvSpPr>
            <p:cNvPr id="5" name="Forme libre : forme 4">
              <a:extLst>
                <a:ext uri="{FF2B5EF4-FFF2-40B4-BE49-F238E27FC236}">
                  <a16:creationId xmlns:a16="http://schemas.microsoft.com/office/drawing/2014/main" id="{06658DFC-D26E-2E88-7B33-7E2AF40D6461}"/>
                </a:ext>
              </a:extLst>
            </p:cNvPr>
            <p:cNvSpPr/>
            <p:nvPr/>
          </p:nvSpPr>
          <p:spPr>
            <a:xfrm>
              <a:off x="1335636" y="2754200"/>
              <a:ext cx="2158880" cy="249260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1381"/>
                <a:gd name="f7" fmla="+- 0 0 6954882"/>
                <a:gd name="f8" fmla="val 158048"/>
                <a:gd name="f9" fmla="val 1479219"/>
                <a:gd name="f10" fmla="val 199346"/>
                <a:gd name="f11" fmla="val 1455767"/>
                <a:gd name="f12" fmla="val 921546"/>
                <a:gd name="f13" fmla="val 9024489"/>
                <a:gd name="f14" fmla="val 1732771"/>
                <a:gd name="f15" fmla="val 1506985"/>
                <a:gd name="f16" fmla="val 1822684"/>
                <a:gd name="f17" fmla="val 1467493"/>
                <a:gd name="f18" fmla="val 1829116"/>
                <a:gd name="f19" fmla="val 1561698"/>
                <a:gd name="f20" fmla="val 1801662"/>
                <a:gd name="f21" fmla="val 1546108"/>
                <a:gd name="f22" fmla="val 969039"/>
                <a:gd name="f23" fmla="val 2055160"/>
                <a:gd name="f24" fmla="val 6969328"/>
                <a:gd name="f25" fmla="+- 0 0 -330"/>
                <a:gd name="f26" fmla="+- 0 0 -119"/>
                <a:gd name="f27" fmla="+- 0 0 -29"/>
                <a:gd name="f28" fmla="+- 0 0 -299"/>
                <a:gd name="f29" fmla="*/ f3 1 2001381"/>
                <a:gd name="f30" fmla="*/ f4 1 2001381"/>
                <a:gd name="f31" fmla="val f5"/>
                <a:gd name="f32" fmla="val f6"/>
                <a:gd name="f33" fmla="*/ f25 f0 1"/>
                <a:gd name="f34" fmla="*/ f26 f0 1"/>
                <a:gd name="f35" fmla="*/ f27 f0 1"/>
                <a:gd name="f36" fmla="*/ f28 f0 1"/>
                <a:gd name="f37" fmla="+- f32 0 f31"/>
                <a:gd name="f38" fmla="*/ f33 1 f2"/>
                <a:gd name="f39" fmla="*/ f34 1 f2"/>
                <a:gd name="f40" fmla="*/ f35 1 f2"/>
                <a:gd name="f41" fmla="*/ f36 1 f2"/>
                <a:gd name="f42" fmla="*/ f37 1 2001381"/>
                <a:gd name="f43" fmla="+- f38 0 f1"/>
                <a:gd name="f44" fmla="+- f39 0 f1"/>
                <a:gd name="f45" fmla="+- f40 0 f1"/>
                <a:gd name="f46" fmla="+- f41 0 f1"/>
                <a:gd name="f47" fmla="*/ 178697 1 f42"/>
                <a:gd name="f48" fmla="*/ 1467493 1 f42"/>
                <a:gd name="f49" fmla="*/ 1829116 1 f42"/>
                <a:gd name="f50" fmla="*/ 1561698 1 f42"/>
                <a:gd name="f51" fmla="*/ 1822684 1 f42"/>
                <a:gd name="f52" fmla="*/ 1732771 1 f42"/>
                <a:gd name="f53" fmla="*/ 1506985 1 f42"/>
                <a:gd name="f54" fmla="*/ 315477 1 f42"/>
                <a:gd name="f55" fmla="*/ 1685904 1 f42"/>
                <a:gd name="f56" fmla="*/ f54 f29 1"/>
                <a:gd name="f57" fmla="*/ f55 f29 1"/>
                <a:gd name="f58" fmla="*/ f55 f30 1"/>
                <a:gd name="f59" fmla="*/ f54 f30 1"/>
                <a:gd name="f60" fmla="*/ f47 f29 1"/>
                <a:gd name="f61" fmla="*/ f48 f30 1"/>
                <a:gd name="f62" fmla="*/ f49 f29 1"/>
                <a:gd name="f63" fmla="*/ f50 f30 1"/>
                <a:gd name="f64" fmla="*/ f51 f29 1"/>
                <a:gd name="f65" fmla="*/ f52 f29 1"/>
                <a:gd name="f66" fmla="*/ f53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0" y="f61"/>
                </a:cxn>
                <a:cxn ang="f44">
                  <a:pos x="f62" y="f63"/>
                </a:cxn>
                <a:cxn ang="f45">
                  <a:pos x="f64" y="f61"/>
                </a:cxn>
                <a:cxn ang="f46">
                  <a:pos x="f65" y="f66"/>
                </a:cxn>
              </a:cxnLst>
              <a:rect l="f56" t="f59" r="f57" b="f58"/>
              <a:pathLst>
                <a:path w="2001381" h="2001381">
                  <a:moveTo>
                    <a:pt x="f8" y="f9"/>
                  </a:moveTo>
                  <a:lnTo>
                    <a:pt x="f10" y="f11"/>
                  </a:lnTo>
                  <a:arcTo wR="f12" hR="f12" stAng="f13" swAng="f7"/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arcTo wR="f22" hR="f22" stAng="f23" swAng="f24"/>
                  <a:close/>
                </a:path>
              </a:pathLst>
            </a:custGeom>
            <a:solidFill>
              <a:srgbClr val="ED7D31"/>
            </a:soli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fr-FR"/>
            </a:p>
          </p:txBody>
        </p:sp>
        <p:sp>
          <p:nvSpPr>
            <p:cNvPr id="6" name="Forme libre : forme 5">
              <a:extLst>
                <a:ext uri="{FF2B5EF4-FFF2-40B4-BE49-F238E27FC236}">
                  <a16:creationId xmlns:a16="http://schemas.microsoft.com/office/drawing/2014/main" id="{A7587722-6892-0138-4EC6-D4B4414FF131}"/>
                </a:ext>
              </a:extLst>
            </p:cNvPr>
            <p:cNvSpPr/>
            <p:nvPr/>
          </p:nvSpPr>
          <p:spPr>
            <a:xfrm>
              <a:off x="640811" y="4022875"/>
              <a:ext cx="1740158" cy="6919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0158"/>
                <a:gd name="f7" fmla="val 692003"/>
                <a:gd name="f8" fmla="val 69200"/>
                <a:gd name="f9" fmla="val 30982"/>
                <a:gd name="f10" fmla="val 1670958"/>
                <a:gd name="f11" fmla="val 1709176"/>
                <a:gd name="f12" fmla="val 622803"/>
                <a:gd name="f13" fmla="val 661021"/>
                <a:gd name="f14" fmla="+- 0 0 -90"/>
                <a:gd name="f15" fmla="*/ f3 1 1740158"/>
                <a:gd name="f16" fmla="*/ f4 1 69200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740158"/>
                <a:gd name="f25" fmla="*/ f21 1 692003"/>
                <a:gd name="f26" fmla="*/ 0 f22 1"/>
                <a:gd name="f27" fmla="*/ 69200 f21 1"/>
                <a:gd name="f28" fmla="*/ 69200 f22 1"/>
                <a:gd name="f29" fmla="*/ 0 f21 1"/>
                <a:gd name="f30" fmla="*/ 1670958 f22 1"/>
                <a:gd name="f31" fmla="*/ 1740158 f22 1"/>
                <a:gd name="f32" fmla="*/ 622803 f21 1"/>
                <a:gd name="f33" fmla="*/ 692003 f21 1"/>
                <a:gd name="f34" fmla="+- f23 0 f1"/>
                <a:gd name="f35" fmla="*/ f26 1 1740158"/>
                <a:gd name="f36" fmla="*/ f27 1 692003"/>
                <a:gd name="f37" fmla="*/ f28 1 1740158"/>
                <a:gd name="f38" fmla="*/ f29 1 692003"/>
                <a:gd name="f39" fmla="*/ f30 1 1740158"/>
                <a:gd name="f40" fmla="*/ f31 1 1740158"/>
                <a:gd name="f41" fmla="*/ f32 1 692003"/>
                <a:gd name="f42" fmla="*/ f33 1 69200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740158" h="692003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ED7D31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60277" tIns="46936" rIns="60277" bIns="46936" anchor="ctr" anchorCtr="1" compatLnSpc="1">
              <a:noAutofit/>
            </a:bodyPr>
            <a:lstStyle/>
            <a:p>
              <a:pPr marL="0" marR="0" lvl="0" indent="0" algn="ctr" defTabSz="933446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100" b="0" i="0" u="none" strike="noStrike" kern="1200" cap="none" spc="0" baseline="0">
                  <a:uFillTx/>
                  <a:latin typeface="Calibri"/>
                </a:rPr>
                <a:t>Sprint 1</a:t>
              </a:r>
            </a:p>
          </p:txBody>
        </p:sp>
        <p:sp>
          <p:nvSpPr>
            <p:cNvPr id="7" name="Forme libre : forme 6">
              <a:extLst>
                <a:ext uri="{FF2B5EF4-FFF2-40B4-BE49-F238E27FC236}">
                  <a16:creationId xmlns:a16="http://schemas.microsoft.com/office/drawing/2014/main" id="{B9DF552E-5C01-CBBA-71FB-AE7D4245C6DA}"/>
                </a:ext>
              </a:extLst>
            </p:cNvPr>
            <p:cNvSpPr/>
            <p:nvPr/>
          </p:nvSpPr>
          <p:spPr>
            <a:xfrm>
              <a:off x="2607091" y="2754200"/>
              <a:ext cx="1957675" cy="16146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7678"/>
                <a:gd name="f7" fmla="val 1614675"/>
                <a:gd name="f8" fmla="val 161468"/>
                <a:gd name="f9" fmla="val 72292"/>
                <a:gd name="f10" fmla="val 1796211"/>
                <a:gd name="f11" fmla="val 1885387"/>
                <a:gd name="f12" fmla="val 1957679"/>
                <a:gd name="f13" fmla="val 592048"/>
                <a:gd name="f14" fmla="val 1022628"/>
                <a:gd name="f15" fmla="val 1453208"/>
                <a:gd name="f16" fmla="val 1542384"/>
                <a:gd name="f17" fmla="val 1885386"/>
                <a:gd name="f18" fmla="val 1614676"/>
                <a:gd name="f19" fmla="val 1796210"/>
                <a:gd name="f20" fmla="val 1542383"/>
                <a:gd name="f21" fmla="val 1453207"/>
                <a:gd name="f22" fmla="+- 0 0 -90"/>
                <a:gd name="f23" fmla="*/ f3 1 1957678"/>
                <a:gd name="f24" fmla="*/ f4 1 161467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957678"/>
                <a:gd name="f33" fmla="*/ f29 1 1614675"/>
                <a:gd name="f34" fmla="*/ 0 f30 1"/>
                <a:gd name="f35" fmla="*/ 161468 f29 1"/>
                <a:gd name="f36" fmla="*/ 161468 f30 1"/>
                <a:gd name="f37" fmla="*/ 0 f29 1"/>
                <a:gd name="f38" fmla="*/ 1796211 f30 1"/>
                <a:gd name="f39" fmla="*/ 1957679 f30 1"/>
                <a:gd name="f40" fmla="*/ 1957678 f30 1"/>
                <a:gd name="f41" fmla="*/ 1453208 f29 1"/>
                <a:gd name="f42" fmla="*/ 1796210 f30 1"/>
                <a:gd name="f43" fmla="*/ 1614676 f29 1"/>
                <a:gd name="f44" fmla="*/ 1614675 f29 1"/>
                <a:gd name="f45" fmla="*/ 1453207 f29 1"/>
                <a:gd name="f46" fmla="+- f31 0 f1"/>
                <a:gd name="f47" fmla="*/ f34 1 1957678"/>
                <a:gd name="f48" fmla="*/ f35 1 1614675"/>
                <a:gd name="f49" fmla="*/ f36 1 1957678"/>
                <a:gd name="f50" fmla="*/ f37 1 1614675"/>
                <a:gd name="f51" fmla="*/ f38 1 1957678"/>
                <a:gd name="f52" fmla="*/ f39 1 1957678"/>
                <a:gd name="f53" fmla="*/ f40 1 1957678"/>
                <a:gd name="f54" fmla="*/ f41 1 1614675"/>
                <a:gd name="f55" fmla="*/ f42 1 1957678"/>
                <a:gd name="f56" fmla="*/ f43 1 1614675"/>
                <a:gd name="f57" fmla="*/ f44 1 1614675"/>
                <a:gd name="f58" fmla="*/ f45 1 1614675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2"/>
                <a:gd name="f66" fmla="*/ f50 1 f33"/>
                <a:gd name="f67" fmla="*/ f51 1 f32"/>
                <a:gd name="f68" fmla="*/ f52 1 f32"/>
                <a:gd name="f69" fmla="*/ f53 1 f32"/>
                <a:gd name="f70" fmla="*/ f54 1 f33"/>
                <a:gd name="f71" fmla="*/ f55 1 f32"/>
                <a:gd name="f72" fmla="*/ f56 1 f33"/>
                <a:gd name="f73" fmla="*/ f57 1 f33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3 1"/>
                <a:gd name="f82" fmla="*/ f66 f24 1"/>
                <a:gd name="f83" fmla="*/ f67 f23 1"/>
                <a:gd name="f84" fmla="*/ f68 f23 1"/>
                <a:gd name="f85" fmla="*/ f69 f23 1"/>
                <a:gd name="f86" fmla="*/ f70 f24 1"/>
                <a:gd name="f87" fmla="*/ f71 f23 1"/>
                <a:gd name="f88" fmla="*/ f72 f24 1"/>
                <a:gd name="f89" fmla="*/ f73 f24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2"/>
                </a:cxn>
                <a:cxn ang="f46">
                  <a:pos x="f84" y="f80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1" y="f89"/>
                </a:cxn>
                <a:cxn ang="f46">
                  <a:pos x="f79" y="f90"/>
                </a:cxn>
                <a:cxn ang="f46">
                  <a:pos x="f79" y="f80"/>
                </a:cxn>
              </a:cxnLst>
              <a:rect l="f75" t="f78" r="f76" b="f77"/>
              <a:pathLst>
                <a:path w="1957678" h="1614675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12" y="f9"/>
                    <a:pt x="f12" y="f8"/>
                  </a:cubicBezTo>
                  <a:cubicBezTo>
                    <a:pt x="f12" y="f13"/>
                    <a:pt x="f6" y="f14"/>
                    <a:pt x="f6" y="f15"/>
                  </a:cubicBezTo>
                  <a:cubicBezTo>
                    <a:pt x="f6" y="f16"/>
                    <a:pt x="f17" y="f18"/>
                    <a:pt x="f19" y="f18"/>
                  </a:cubicBezTo>
                  <a:lnTo>
                    <a:pt x="f8" y="f7"/>
                  </a:lnTo>
                  <a:cubicBezTo>
                    <a:pt x="f9" y="f7"/>
                    <a:pt x="f5" y="f20"/>
                    <a:pt x="f5" y="f21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chemeClr val="accent4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vert="horz" wrap="square" lIns="160980" tIns="506989" rIns="160980" bIns="160980" anchor="t" anchorCtr="0" compatLnSpc="1">
              <a:noAutofit/>
            </a:bodyPr>
            <a:lstStyle/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Aligns itself with the damaged car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  <a:p>
              <a:pPr marL="114300" lvl="1" indent="-114300" defTabSz="622304">
                <a:lnSpc>
                  <a:spcPct val="90000"/>
                </a:lnSpc>
                <a:spcAft>
                  <a:spcPts val="300"/>
                </a:spcAft>
                <a:buSzPct val="100000"/>
                <a:buChar char="•"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Detects small obstacles</a:t>
              </a:r>
              <a:r>
                <a:rPr lang="en-US" sz="1400">
                  <a:solidFill>
                    <a:srgbClr val="000000"/>
                  </a:solidFill>
                  <a:latin typeface="Calibri"/>
                </a:rPr>
                <a:t> </a:t>
              </a:r>
              <a:endParaRPr lang="en-US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</p:txBody>
        </p:sp>
        <p:sp>
          <p:nvSpPr>
            <p:cNvPr id="8" name="Forme libre : forme 7">
              <a:extLst>
                <a:ext uri="{FF2B5EF4-FFF2-40B4-BE49-F238E27FC236}">
                  <a16:creationId xmlns:a16="http://schemas.microsoft.com/office/drawing/2014/main" id="{32A1CD9E-FFAD-79E0-4D55-24A6F7C5BE03}"/>
                </a:ext>
              </a:extLst>
            </p:cNvPr>
            <p:cNvSpPr/>
            <p:nvPr/>
          </p:nvSpPr>
          <p:spPr>
            <a:xfrm>
              <a:off x="3720638" y="1812953"/>
              <a:ext cx="2251527" cy="225152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51529"/>
                <a:gd name="f7" fmla="+- 0 0 6989923"/>
                <a:gd name="f8" fmla="val 174356"/>
                <a:gd name="f9" fmla="val 585469"/>
                <a:gd name="f10" fmla="val 1094119"/>
                <a:gd name="f11" fmla="val 12575511"/>
                <a:gd name="f12" fmla="val 7001186"/>
                <a:gd name="f13" fmla="val 2063254"/>
                <a:gd name="f14" fmla="val 502758"/>
                <a:gd name="f15" fmla="val 2056527"/>
                <a:gd name="f16" fmla="val 597193"/>
                <a:gd name="f17" fmla="val 1966928"/>
                <a:gd name="f18" fmla="val 557461"/>
                <a:gd name="f19" fmla="val 1994388"/>
                <a:gd name="f20" fmla="val 541866"/>
                <a:gd name="f21" fmla="val 1046635"/>
                <a:gd name="f22" fmla="val 19565434"/>
                <a:gd name="f23" fmla="+- 0 0 -209"/>
                <a:gd name="f24" fmla="+- 0 0 -420"/>
                <a:gd name="f25" fmla="+- 0 0 -510"/>
                <a:gd name="f26" fmla="+- 0 0 -600"/>
                <a:gd name="f27" fmla="*/ f3 1 2251529"/>
                <a:gd name="f28" fmla="*/ f4 1 2251529"/>
                <a:gd name="f29" fmla="val f5"/>
                <a:gd name="f30" fmla="val f6"/>
                <a:gd name="f31" fmla="*/ f23 f0 1"/>
                <a:gd name="f32" fmla="*/ f24 f0 1"/>
                <a:gd name="f33" fmla="*/ f25 f0 1"/>
                <a:gd name="f34" fmla="*/ f26 f0 1"/>
                <a:gd name="f35" fmla="+- f30 0 f29"/>
                <a:gd name="f36" fmla="*/ f31 1 f2"/>
                <a:gd name="f37" fmla="*/ f32 1 f2"/>
                <a:gd name="f38" fmla="*/ f33 1 f2"/>
                <a:gd name="f39" fmla="*/ f34 1 f2"/>
                <a:gd name="f40" fmla="*/ f35 1 2251529"/>
                <a:gd name="f41" fmla="+- f36 0 f1"/>
                <a:gd name="f42" fmla="+- f37 0 f1"/>
                <a:gd name="f43" fmla="+- f38 0 f1"/>
                <a:gd name="f44" fmla="+- f39 0 f1"/>
                <a:gd name="f45" fmla="*/ 195002 1 f40"/>
                <a:gd name="f46" fmla="*/ 597193 1 f40"/>
                <a:gd name="f47" fmla="*/ 2063254 1 f40"/>
                <a:gd name="f48" fmla="*/ 502758 1 f40"/>
                <a:gd name="f49" fmla="*/ 2056527 1 f40"/>
                <a:gd name="f50" fmla="*/ 1966928 1 f40"/>
                <a:gd name="f51" fmla="*/ 557461 1 f40"/>
                <a:gd name="f52" fmla="*/ 352105 1 f40"/>
                <a:gd name="f53" fmla="*/ 1899424 1 f40"/>
                <a:gd name="f54" fmla="*/ f52 f27 1"/>
                <a:gd name="f55" fmla="*/ f53 f27 1"/>
                <a:gd name="f56" fmla="*/ f53 f28 1"/>
                <a:gd name="f57" fmla="*/ f52 f28 1"/>
                <a:gd name="f58" fmla="*/ f45 f27 1"/>
                <a:gd name="f59" fmla="*/ f46 f28 1"/>
                <a:gd name="f60" fmla="*/ f47 f27 1"/>
                <a:gd name="f61" fmla="*/ f48 f28 1"/>
                <a:gd name="f62" fmla="*/ f49 f27 1"/>
                <a:gd name="f63" fmla="*/ f50 f27 1"/>
                <a:gd name="f64" fmla="*/ f51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58" y="f59"/>
                </a:cxn>
                <a:cxn ang="f42">
                  <a:pos x="f60" y="f61"/>
                </a:cxn>
                <a:cxn ang="f43">
                  <a:pos x="f62" y="f59"/>
                </a:cxn>
                <a:cxn ang="f44">
                  <a:pos x="f63" y="f64"/>
                </a:cxn>
              </a:cxnLst>
              <a:rect l="f54" t="f57" r="f55" b="f56"/>
              <a:pathLst>
                <a:path w="2251529" h="2251529">
                  <a:moveTo>
                    <a:pt x="f8" y="f9"/>
                  </a:moveTo>
                  <a:arcTo wR="f10" hR="f10" stAng="f11" swAng="f12"/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arcTo wR="f21" hR="f21" stAng="f22" swAng="f7"/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fr-FR"/>
            </a:p>
          </p:txBody>
        </p:sp>
        <p:sp>
          <p:nvSpPr>
            <p:cNvPr id="9" name="Forme libre : forme 8">
              <a:extLst>
                <a:ext uri="{FF2B5EF4-FFF2-40B4-BE49-F238E27FC236}">
                  <a16:creationId xmlns:a16="http://schemas.microsoft.com/office/drawing/2014/main" id="{1CBC8291-9508-5499-8F76-DBFE80E618FD}"/>
                </a:ext>
              </a:extLst>
            </p:cNvPr>
            <p:cNvSpPr/>
            <p:nvPr/>
          </p:nvSpPr>
          <p:spPr>
            <a:xfrm>
              <a:off x="3042126" y="2408200"/>
              <a:ext cx="1740158" cy="6919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0158"/>
                <a:gd name="f7" fmla="val 692003"/>
                <a:gd name="f8" fmla="val 69200"/>
                <a:gd name="f9" fmla="val 30982"/>
                <a:gd name="f10" fmla="val 1670958"/>
                <a:gd name="f11" fmla="val 1709176"/>
                <a:gd name="f12" fmla="val 622803"/>
                <a:gd name="f13" fmla="val 661021"/>
                <a:gd name="f14" fmla="+- 0 0 -90"/>
                <a:gd name="f15" fmla="*/ f3 1 1740158"/>
                <a:gd name="f16" fmla="*/ f4 1 69200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740158"/>
                <a:gd name="f25" fmla="*/ f21 1 692003"/>
                <a:gd name="f26" fmla="*/ 0 f22 1"/>
                <a:gd name="f27" fmla="*/ 69200 f21 1"/>
                <a:gd name="f28" fmla="*/ 69200 f22 1"/>
                <a:gd name="f29" fmla="*/ 0 f21 1"/>
                <a:gd name="f30" fmla="*/ 1670958 f22 1"/>
                <a:gd name="f31" fmla="*/ 1740158 f22 1"/>
                <a:gd name="f32" fmla="*/ 622803 f21 1"/>
                <a:gd name="f33" fmla="*/ 692003 f21 1"/>
                <a:gd name="f34" fmla="+- f23 0 f1"/>
                <a:gd name="f35" fmla="*/ f26 1 1740158"/>
                <a:gd name="f36" fmla="*/ f27 1 692003"/>
                <a:gd name="f37" fmla="*/ f28 1 1740158"/>
                <a:gd name="f38" fmla="*/ f29 1 692003"/>
                <a:gd name="f39" fmla="*/ f30 1 1740158"/>
                <a:gd name="f40" fmla="*/ f31 1 1740158"/>
                <a:gd name="f41" fmla="*/ f32 1 692003"/>
                <a:gd name="f42" fmla="*/ f33 1 69200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740158" h="692003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60277" tIns="46936" rIns="60277" bIns="46936" anchor="ctr" anchorCtr="1" compatLnSpc="1">
              <a:noAutofit/>
            </a:bodyPr>
            <a:lstStyle/>
            <a:p>
              <a:pPr marL="0" marR="0" lvl="0" indent="0" algn="ctr" defTabSz="933446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100" b="0" i="0" u="none" strike="noStrike" kern="1200" cap="none" spc="0" baseline="0">
                  <a:uFillTx/>
                  <a:latin typeface="Calibri"/>
                </a:rPr>
                <a:t>Sprint 2 (No U-turn)</a:t>
              </a:r>
            </a:p>
          </p:txBody>
        </p:sp>
        <p:sp>
          <p:nvSpPr>
            <p:cNvPr id="10" name="Forme libre : forme 9">
              <a:extLst>
                <a:ext uri="{FF2B5EF4-FFF2-40B4-BE49-F238E27FC236}">
                  <a16:creationId xmlns:a16="http://schemas.microsoft.com/office/drawing/2014/main" id="{8AE91E70-40B4-386E-AECE-99EB8A14C7B8}"/>
                </a:ext>
              </a:extLst>
            </p:cNvPr>
            <p:cNvSpPr/>
            <p:nvPr/>
          </p:nvSpPr>
          <p:spPr>
            <a:xfrm>
              <a:off x="5008397" y="2754200"/>
              <a:ext cx="1957675" cy="16146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7678"/>
                <a:gd name="f7" fmla="val 1614675"/>
                <a:gd name="f8" fmla="val 161468"/>
                <a:gd name="f9" fmla="val 72292"/>
                <a:gd name="f10" fmla="val 1796211"/>
                <a:gd name="f11" fmla="val 1885387"/>
                <a:gd name="f12" fmla="val 1957679"/>
                <a:gd name="f13" fmla="val 592048"/>
                <a:gd name="f14" fmla="val 1022628"/>
                <a:gd name="f15" fmla="val 1453208"/>
                <a:gd name="f16" fmla="val 1542384"/>
                <a:gd name="f17" fmla="val 1885386"/>
                <a:gd name="f18" fmla="val 1614676"/>
                <a:gd name="f19" fmla="val 1796210"/>
                <a:gd name="f20" fmla="val 1542383"/>
                <a:gd name="f21" fmla="val 1453207"/>
                <a:gd name="f22" fmla="+- 0 0 -90"/>
                <a:gd name="f23" fmla="*/ f3 1 1957678"/>
                <a:gd name="f24" fmla="*/ f4 1 1614675"/>
                <a:gd name="f25" fmla="val f5"/>
                <a:gd name="f26" fmla="val f6"/>
                <a:gd name="f27" fmla="val f7"/>
                <a:gd name="f28" fmla="*/ f22 f0 1"/>
                <a:gd name="f29" fmla="+- f27 0 f25"/>
                <a:gd name="f30" fmla="+- f26 0 f25"/>
                <a:gd name="f31" fmla="*/ f28 1 f2"/>
                <a:gd name="f32" fmla="*/ f30 1 1957678"/>
                <a:gd name="f33" fmla="*/ f29 1 1614675"/>
                <a:gd name="f34" fmla="*/ 0 f30 1"/>
                <a:gd name="f35" fmla="*/ 161468 f29 1"/>
                <a:gd name="f36" fmla="*/ 161468 f30 1"/>
                <a:gd name="f37" fmla="*/ 0 f29 1"/>
                <a:gd name="f38" fmla="*/ 1796211 f30 1"/>
                <a:gd name="f39" fmla="*/ 1957679 f30 1"/>
                <a:gd name="f40" fmla="*/ 1957678 f30 1"/>
                <a:gd name="f41" fmla="*/ 1453208 f29 1"/>
                <a:gd name="f42" fmla="*/ 1796210 f30 1"/>
                <a:gd name="f43" fmla="*/ 1614676 f29 1"/>
                <a:gd name="f44" fmla="*/ 1614675 f29 1"/>
                <a:gd name="f45" fmla="*/ 1453207 f29 1"/>
                <a:gd name="f46" fmla="+- f31 0 f1"/>
                <a:gd name="f47" fmla="*/ f34 1 1957678"/>
                <a:gd name="f48" fmla="*/ f35 1 1614675"/>
                <a:gd name="f49" fmla="*/ f36 1 1957678"/>
                <a:gd name="f50" fmla="*/ f37 1 1614675"/>
                <a:gd name="f51" fmla="*/ f38 1 1957678"/>
                <a:gd name="f52" fmla="*/ f39 1 1957678"/>
                <a:gd name="f53" fmla="*/ f40 1 1957678"/>
                <a:gd name="f54" fmla="*/ f41 1 1614675"/>
                <a:gd name="f55" fmla="*/ f42 1 1957678"/>
                <a:gd name="f56" fmla="*/ f43 1 1614675"/>
                <a:gd name="f57" fmla="*/ f44 1 1614675"/>
                <a:gd name="f58" fmla="*/ f45 1 1614675"/>
                <a:gd name="f59" fmla="*/ f25 1 f32"/>
                <a:gd name="f60" fmla="*/ f26 1 f32"/>
                <a:gd name="f61" fmla="*/ f25 1 f33"/>
                <a:gd name="f62" fmla="*/ f27 1 f33"/>
                <a:gd name="f63" fmla="*/ f47 1 f32"/>
                <a:gd name="f64" fmla="*/ f48 1 f33"/>
                <a:gd name="f65" fmla="*/ f49 1 f32"/>
                <a:gd name="f66" fmla="*/ f50 1 f33"/>
                <a:gd name="f67" fmla="*/ f51 1 f32"/>
                <a:gd name="f68" fmla="*/ f52 1 f32"/>
                <a:gd name="f69" fmla="*/ f53 1 f32"/>
                <a:gd name="f70" fmla="*/ f54 1 f33"/>
                <a:gd name="f71" fmla="*/ f55 1 f32"/>
                <a:gd name="f72" fmla="*/ f56 1 f33"/>
                <a:gd name="f73" fmla="*/ f57 1 f33"/>
                <a:gd name="f74" fmla="*/ f58 1 f33"/>
                <a:gd name="f75" fmla="*/ f59 f23 1"/>
                <a:gd name="f76" fmla="*/ f60 f23 1"/>
                <a:gd name="f77" fmla="*/ f62 f24 1"/>
                <a:gd name="f78" fmla="*/ f61 f24 1"/>
                <a:gd name="f79" fmla="*/ f63 f23 1"/>
                <a:gd name="f80" fmla="*/ f64 f24 1"/>
                <a:gd name="f81" fmla="*/ f65 f23 1"/>
                <a:gd name="f82" fmla="*/ f66 f24 1"/>
                <a:gd name="f83" fmla="*/ f67 f23 1"/>
                <a:gd name="f84" fmla="*/ f68 f23 1"/>
                <a:gd name="f85" fmla="*/ f69 f23 1"/>
                <a:gd name="f86" fmla="*/ f70 f24 1"/>
                <a:gd name="f87" fmla="*/ f71 f23 1"/>
                <a:gd name="f88" fmla="*/ f72 f24 1"/>
                <a:gd name="f89" fmla="*/ f73 f24 1"/>
                <a:gd name="f90" fmla="*/ f74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6">
                  <a:pos x="f79" y="f80"/>
                </a:cxn>
                <a:cxn ang="f46">
                  <a:pos x="f81" y="f82"/>
                </a:cxn>
                <a:cxn ang="f46">
                  <a:pos x="f83" y="f82"/>
                </a:cxn>
                <a:cxn ang="f46">
                  <a:pos x="f84" y="f80"/>
                </a:cxn>
                <a:cxn ang="f46">
                  <a:pos x="f85" y="f86"/>
                </a:cxn>
                <a:cxn ang="f46">
                  <a:pos x="f87" y="f88"/>
                </a:cxn>
                <a:cxn ang="f46">
                  <a:pos x="f81" y="f89"/>
                </a:cxn>
                <a:cxn ang="f46">
                  <a:pos x="f79" y="f90"/>
                </a:cxn>
                <a:cxn ang="f46">
                  <a:pos x="f79" y="f80"/>
                </a:cxn>
              </a:cxnLst>
              <a:rect l="f75" t="f78" r="f76" b="f77"/>
              <a:pathLst>
                <a:path w="1957678" h="1614675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12" y="f9"/>
                    <a:pt x="f12" y="f8"/>
                  </a:cubicBezTo>
                  <a:cubicBezTo>
                    <a:pt x="f12" y="f13"/>
                    <a:pt x="f6" y="f14"/>
                    <a:pt x="f6" y="f15"/>
                  </a:cubicBezTo>
                  <a:cubicBezTo>
                    <a:pt x="f6" y="f16"/>
                    <a:pt x="f17" y="f18"/>
                    <a:pt x="f19" y="f18"/>
                  </a:cubicBezTo>
                  <a:lnTo>
                    <a:pt x="f8" y="f7"/>
                  </a:lnTo>
                  <a:cubicBezTo>
                    <a:pt x="f9" y="f7"/>
                    <a:pt x="f5" y="f20"/>
                    <a:pt x="f5" y="f21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/>
            </a:ln>
          </p:spPr>
          <p:txBody>
            <a:bodyPr vert="horz" wrap="square" lIns="160980" tIns="160980" rIns="160980" bIns="506989" anchor="t" anchorCtr="0" compatLnSpc="1">
              <a:noAutofit/>
            </a:bodyPr>
            <a:lstStyle/>
            <a:p>
              <a:pPr marL="114300" lvl="1" indent="-114300" defTabSz="622304">
                <a:lnSpc>
                  <a:spcPct val="90000"/>
                </a:lnSpc>
                <a:spcAft>
                  <a:spcPts val="300"/>
                </a:spcAft>
                <a:buSzPct val="100000"/>
                <a:buChar char="•"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U-turn</a:t>
              </a:r>
              <a:r>
                <a:rPr lang="en-US" sz="1400">
                  <a:solidFill>
                    <a:srgbClr val="000000"/>
                  </a:solidFill>
                  <a:latin typeface="Calibri"/>
                </a:rPr>
                <a:t> </a:t>
              </a:r>
              <a:endPara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Identifies </a:t>
              </a:r>
              <a:r>
                <a:rPr lang="fr-FR" sz="1400" i="0" u="none" strike="noStrike" kern="1200" cap="none" spc="0" baseline="0" err="1">
                  <a:solidFill>
                    <a:srgbClr val="000000"/>
                  </a:solidFill>
                  <a:uFillTx/>
                  <a:latin typeface="Calibri"/>
                </a:rPr>
                <a:t>moving</a:t>
              </a:r>
              <a:r>
                <a:rPr lang="fr-FR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 obstacles</a:t>
              </a:r>
            </a:p>
          </p:txBody>
        </p:sp>
        <p:sp>
          <p:nvSpPr>
            <p:cNvPr id="11" name="Forme libre : forme 10">
              <a:extLst>
                <a:ext uri="{FF2B5EF4-FFF2-40B4-BE49-F238E27FC236}">
                  <a16:creationId xmlns:a16="http://schemas.microsoft.com/office/drawing/2014/main" id="{52356D6C-390D-9043-58CD-90580FB41910}"/>
                </a:ext>
              </a:extLst>
            </p:cNvPr>
            <p:cNvSpPr/>
            <p:nvPr/>
          </p:nvSpPr>
          <p:spPr>
            <a:xfrm>
              <a:off x="6192137" y="3042813"/>
              <a:ext cx="1893695" cy="221359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004208"/>
                <a:gd name="f7" fmla="+- 0 0 6955332"/>
                <a:gd name="f8" fmla="val 133371"/>
                <a:gd name="f9" fmla="val 1434621"/>
                <a:gd name="f10" fmla="val 175874"/>
                <a:gd name="f11" fmla="val 1413460"/>
                <a:gd name="f12" fmla="val 922968"/>
                <a:gd name="f13" fmla="val 9211956"/>
                <a:gd name="f14" fmla="val 1706697"/>
                <a:gd name="f15" fmla="val 1548317"/>
                <a:gd name="f16" fmla="val 1798623"/>
                <a:gd name="f17" fmla="val 1513780"/>
                <a:gd name="f18" fmla="val 1799913"/>
                <a:gd name="f19" fmla="val 1608198"/>
                <a:gd name="f20" fmla="val 1773346"/>
                <a:gd name="f21" fmla="val 1591132"/>
                <a:gd name="f22" fmla="val 970448"/>
                <a:gd name="f23" fmla="val 2242225"/>
                <a:gd name="f24" fmla="val 6969731"/>
                <a:gd name="f25" fmla="+- 0 0 -333"/>
                <a:gd name="f26" fmla="+- 0 0 -122"/>
                <a:gd name="f27" fmla="+- 0 0 -32"/>
                <a:gd name="f28" fmla="+- 0 0 -302"/>
                <a:gd name="f29" fmla="*/ f3 1 2004208"/>
                <a:gd name="f30" fmla="*/ f4 1 2004208"/>
                <a:gd name="f31" fmla="val f5"/>
                <a:gd name="f32" fmla="val f6"/>
                <a:gd name="f33" fmla="*/ f25 f0 1"/>
                <a:gd name="f34" fmla="*/ f26 f0 1"/>
                <a:gd name="f35" fmla="*/ f27 f0 1"/>
                <a:gd name="f36" fmla="*/ f28 f0 1"/>
                <a:gd name="f37" fmla="+- f32 0 f31"/>
                <a:gd name="f38" fmla="*/ f33 1 f2"/>
                <a:gd name="f39" fmla="*/ f34 1 f2"/>
                <a:gd name="f40" fmla="*/ f35 1 f2"/>
                <a:gd name="f41" fmla="*/ f36 1 f2"/>
                <a:gd name="f42" fmla="*/ f37 1 2004208"/>
                <a:gd name="f43" fmla="+- f38 0 f1"/>
                <a:gd name="f44" fmla="+- f39 0 f1"/>
                <a:gd name="f45" fmla="+- f40 0 f1"/>
                <a:gd name="f46" fmla="+- f41 0 f1"/>
                <a:gd name="f47" fmla="*/ 154623 1 f42"/>
                <a:gd name="f48" fmla="*/ 1424041 1 f42"/>
                <a:gd name="f49" fmla="*/ 1799913 1 f42"/>
                <a:gd name="f50" fmla="*/ 1608198 1 f42"/>
                <a:gd name="f51" fmla="*/ 1798623 1 f42"/>
                <a:gd name="f52" fmla="*/ 1513780 1 f42"/>
                <a:gd name="f53" fmla="*/ 1706697 1 f42"/>
                <a:gd name="f54" fmla="*/ 1548317 1 f42"/>
                <a:gd name="f55" fmla="*/ 315894 1 f42"/>
                <a:gd name="f56" fmla="*/ 1688314 1 f42"/>
                <a:gd name="f57" fmla="*/ f55 f29 1"/>
                <a:gd name="f58" fmla="*/ f56 f29 1"/>
                <a:gd name="f59" fmla="*/ f56 f30 1"/>
                <a:gd name="f60" fmla="*/ f55 f30 1"/>
                <a:gd name="f61" fmla="*/ f47 f29 1"/>
                <a:gd name="f62" fmla="*/ f48 f30 1"/>
                <a:gd name="f63" fmla="*/ f49 f29 1"/>
                <a:gd name="f64" fmla="*/ f50 f30 1"/>
                <a:gd name="f65" fmla="*/ f51 f29 1"/>
                <a:gd name="f66" fmla="*/ f52 f30 1"/>
                <a:gd name="f67" fmla="*/ f53 f29 1"/>
                <a:gd name="f68" fmla="*/ f5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61" y="f62"/>
                </a:cxn>
                <a:cxn ang="f44">
                  <a:pos x="f63" y="f64"/>
                </a:cxn>
                <a:cxn ang="f45">
                  <a:pos x="f65" y="f66"/>
                </a:cxn>
                <a:cxn ang="f46">
                  <a:pos x="f67" y="f68"/>
                </a:cxn>
              </a:cxnLst>
              <a:rect l="f57" t="f60" r="f58" b="f59"/>
              <a:pathLst>
                <a:path w="2004208" h="2004208">
                  <a:moveTo>
                    <a:pt x="f8" y="f9"/>
                  </a:moveTo>
                  <a:lnTo>
                    <a:pt x="f10" y="f11"/>
                  </a:lnTo>
                  <a:arcTo wR="f12" hR="f12" stAng="f13" swAng="f7"/>
                  <a:lnTo>
                    <a:pt x="f14" y="f15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arcTo wR="f22" hR="f22" stAng="f23" swAng="f24"/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fr-FR"/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018BA803-C2AD-7E1D-14B5-C547C84CBB1B}"/>
                </a:ext>
              </a:extLst>
            </p:cNvPr>
            <p:cNvSpPr/>
            <p:nvPr/>
          </p:nvSpPr>
          <p:spPr>
            <a:xfrm>
              <a:off x="5443441" y="4022875"/>
              <a:ext cx="1740158" cy="6919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0158"/>
                <a:gd name="f7" fmla="val 692003"/>
                <a:gd name="f8" fmla="val 69200"/>
                <a:gd name="f9" fmla="val 30982"/>
                <a:gd name="f10" fmla="val 1670958"/>
                <a:gd name="f11" fmla="val 1709176"/>
                <a:gd name="f12" fmla="val 622803"/>
                <a:gd name="f13" fmla="val 661021"/>
                <a:gd name="f14" fmla="+- 0 0 -90"/>
                <a:gd name="f15" fmla="*/ f3 1 1740158"/>
                <a:gd name="f16" fmla="*/ f4 1 69200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740158"/>
                <a:gd name="f25" fmla="*/ f21 1 692003"/>
                <a:gd name="f26" fmla="*/ 0 f22 1"/>
                <a:gd name="f27" fmla="*/ 69200 f21 1"/>
                <a:gd name="f28" fmla="*/ 69200 f22 1"/>
                <a:gd name="f29" fmla="*/ 0 f21 1"/>
                <a:gd name="f30" fmla="*/ 1670958 f22 1"/>
                <a:gd name="f31" fmla="*/ 1740158 f22 1"/>
                <a:gd name="f32" fmla="*/ 622803 f21 1"/>
                <a:gd name="f33" fmla="*/ 692003 f21 1"/>
                <a:gd name="f34" fmla="+- f23 0 f1"/>
                <a:gd name="f35" fmla="*/ f26 1 1740158"/>
                <a:gd name="f36" fmla="*/ f27 1 692003"/>
                <a:gd name="f37" fmla="*/ f28 1 1740158"/>
                <a:gd name="f38" fmla="*/ f29 1 692003"/>
                <a:gd name="f39" fmla="*/ f30 1 1740158"/>
                <a:gd name="f40" fmla="*/ f31 1 1740158"/>
                <a:gd name="f41" fmla="*/ f32 1 692003"/>
                <a:gd name="f42" fmla="*/ f33 1 69200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740158" h="692003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60277" tIns="46936" rIns="60277" bIns="46936" anchor="ctr" anchorCtr="1" compatLnSpc="1">
              <a:noAutofit/>
            </a:bodyPr>
            <a:lstStyle/>
            <a:p>
              <a:pPr marL="0" marR="0" lvl="0" indent="0" algn="ctr" defTabSz="933446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100" b="0" i="0" u="none" strike="noStrike" kern="1200" cap="none" spc="0" baseline="0">
                  <a:uFillTx/>
                  <a:latin typeface="Calibri"/>
                </a:rPr>
                <a:t>Sprint 3 (with U-turn)</a:t>
              </a:r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BA86A8FE-B508-9B59-7681-54A92AE7C70C}"/>
                </a:ext>
              </a:extLst>
            </p:cNvPr>
            <p:cNvSpPr/>
            <p:nvPr/>
          </p:nvSpPr>
          <p:spPr>
            <a:xfrm>
              <a:off x="7409712" y="2438521"/>
              <a:ext cx="1957675" cy="2053278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7678"/>
                <a:gd name="f7" fmla="val 2414828"/>
                <a:gd name="f8" fmla="val 195768"/>
                <a:gd name="f9" fmla="val 87648"/>
                <a:gd name="f10" fmla="val 1761910"/>
                <a:gd name="f11" fmla="val 1870030"/>
                <a:gd name="f12" fmla="val 2219060"/>
                <a:gd name="f13" fmla="val 2327180"/>
                <a:gd name="f14" fmla="+- 0 0 -90"/>
                <a:gd name="f15" fmla="*/ f3 1 1957678"/>
                <a:gd name="f16" fmla="*/ f4 1 2414828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957678"/>
                <a:gd name="f25" fmla="*/ f21 1 2414828"/>
                <a:gd name="f26" fmla="*/ 0 f22 1"/>
                <a:gd name="f27" fmla="*/ 195768 f21 1"/>
                <a:gd name="f28" fmla="*/ 195768 f22 1"/>
                <a:gd name="f29" fmla="*/ 0 f21 1"/>
                <a:gd name="f30" fmla="*/ 1761910 f22 1"/>
                <a:gd name="f31" fmla="*/ 1957678 f22 1"/>
                <a:gd name="f32" fmla="*/ 2219060 f21 1"/>
                <a:gd name="f33" fmla="*/ 2414828 f21 1"/>
                <a:gd name="f34" fmla="+- f23 0 f1"/>
                <a:gd name="f35" fmla="*/ f26 1 1957678"/>
                <a:gd name="f36" fmla="*/ f27 1 2414828"/>
                <a:gd name="f37" fmla="*/ f28 1 1957678"/>
                <a:gd name="f38" fmla="*/ f29 1 2414828"/>
                <a:gd name="f39" fmla="*/ f30 1 1957678"/>
                <a:gd name="f40" fmla="*/ f31 1 1957678"/>
                <a:gd name="f41" fmla="*/ f32 1 2414828"/>
                <a:gd name="f42" fmla="*/ f33 1 2414828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957678" h="2414828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chemeClr val="accent1">
                  <a:lumMod val="40000"/>
                  <a:lumOff val="60000"/>
                </a:schemeClr>
              </a:solidFill>
              <a:prstDash val="solid"/>
              <a:miter/>
            </a:ln>
          </p:spPr>
          <p:txBody>
            <a:bodyPr vert="horz" wrap="square" lIns="179396" tIns="696864" rIns="179396" bIns="179396" anchor="t" anchorCtr="0" compatLnSpc="1">
              <a:noAutofit/>
            </a:bodyPr>
            <a:lstStyle/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Avoids fixed obstacles during alignment maneuver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lvl="1" indent="-114300" defTabSz="622304">
                <a:lnSpc>
                  <a:spcPct val="90000"/>
                </a:lnSpc>
                <a:spcAft>
                  <a:spcPts val="300"/>
                </a:spcAft>
                <a:buSzPct val="100000"/>
                <a:buChar char="•"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>
                  <a:solidFill>
                    <a:srgbClr val="000000"/>
                  </a:solidFill>
                  <a:latin typeface="Calibri"/>
                </a:rPr>
                <a:t>The v</a:t>
              </a: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ehicles communicate</a:t>
              </a:r>
              <a:r>
                <a:rPr lang="en-US" sz="1400">
                  <a:solidFill>
                    <a:srgbClr val="000000"/>
                  </a:solidFill>
                  <a:latin typeface="Calibri"/>
                </a:rPr>
                <a:t> </a:t>
              </a:r>
              <a:endParaRPr lang="en-US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56BAED02-580A-640D-0F1E-F2540ABCABC7}"/>
                </a:ext>
              </a:extLst>
            </p:cNvPr>
            <p:cNvSpPr/>
            <p:nvPr/>
          </p:nvSpPr>
          <p:spPr>
            <a:xfrm>
              <a:off x="8482477" y="1871612"/>
              <a:ext cx="2272933" cy="22729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272931"/>
                <a:gd name="f7" fmla="+- 0 0 6992537"/>
                <a:gd name="f8" fmla="val 215864"/>
                <a:gd name="f9" fmla="val 525639"/>
                <a:gd name="f10" fmla="val 1104815"/>
                <a:gd name="f11" fmla="val 12813875"/>
                <a:gd name="f12" fmla="val 7003578"/>
                <a:gd name="f13" fmla="val 2124538"/>
                <a:gd name="f14" fmla="val 575264"/>
                <a:gd name="f15" fmla="val 2111257"/>
                <a:gd name="f16" fmla="val 669023"/>
                <a:gd name="f17" fmla="val 2024647"/>
                <a:gd name="f18" fmla="val 623165"/>
                <a:gd name="f19" fmla="val 2053128"/>
                <a:gd name="f20" fmla="val 609508"/>
                <a:gd name="f21" fmla="val 1057333"/>
                <a:gd name="f22" fmla="val 19806412"/>
                <a:gd name="f23" fmla="+- 0 0 -213"/>
                <a:gd name="f24" fmla="+- 0 0 -424"/>
                <a:gd name="f25" fmla="+- 0 0 -514"/>
                <a:gd name="f26" fmla="+- 0 0 -604"/>
                <a:gd name="f27" fmla="*/ f3 1 2272931"/>
                <a:gd name="f28" fmla="*/ f4 1 2272931"/>
                <a:gd name="f29" fmla="val f5"/>
                <a:gd name="f30" fmla="val f6"/>
                <a:gd name="f31" fmla="*/ f23 f0 1"/>
                <a:gd name="f32" fmla="*/ f24 f0 1"/>
                <a:gd name="f33" fmla="*/ f25 f0 1"/>
                <a:gd name="f34" fmla="*/ f26 f0 1"/>
                <a:gd name="f35" fmla="+- f30 0 f29"/>
                <a:gd name="f36" fmla="*/ f31 1 f2"/>
                <a:gd name="f37" fmla="*/ f32 1 f2"/>
                <a:gd name="f38" fmla="*/ f33 1 f2"/>
                <a:gd name="f39" fmla="*/ f34 1 f2"/>
                <a:gd name="f40" fmla="*/ f35 1 2272931"/>
                <a:gd name="f41" fmla="+- f36 0 f1"/>
                <a:gd name="f42" fmla="+- f37 0 f1"/>
                <a:gd name="f43" fmla="+- f38 0 f1"/>
                <a:gd name="f44" fmla="+- f39 0 f1"/>
                <a:gd name="f45" fmla="*/ 235646 1 f40"/>
                <a:gd name="f46" fmla="*/ 538765 1 f40"/>
                <a:gd name="f47" fmla="*/ 2124538 1 f40"/>
                <a:gd name="f48" fmla="*/ 575264 1 f40"/>
                <a:gd name="f49" fmla="*/ 2111257 1 f40"/>
                <a:gd name="f50" fmla="*/ 669023 1 f40"/>
                <a:gd name="f51" fmla="*/ 2024647 1 f40"/>
                <a:gd name="f52" fmla="*/ 623165 1 f40"/>
                <a:gd name="f53" fmla="*/ 355243 1 f40"/>
                <a:gd name="f54" fmla="*/ 1917688 1 f40"/>
                <a:gd name="f55" fmla="*/ f53 f27 1"/>
                <a:gd name="f56" fmla="*/ f54 f27 1"/>
                <a:gd name="f57" fmla="*/ f54 f28 1"/>
                <a:gd name="f58" fmla="*/ f53 f28 1"/>
                <a:gd name="f59" fmla="*/ f45 f27 1"/>
                <a:gd name="f60" fmla="*/ f46 f28 1"/>
                <a:gd name="f61" fmla="*/ f47 f27 1"/>
                <a:gd name="f62" fmla="*/ f48 f28 1"/>
                <a:gd name="f63" fmla="*/ f49 f27 1"/>
                <a:gd name="f64" fmla="*/ f50 f28 1"/>
                <a:gd name="f65" fmla="*/ f51 f27 1"/>
                <a:gd name="f66" fmla="*/ f52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1">
                  <a:pos x="f59" y="f60"/>
                </a:cxn>
                <a:cxn ang="f42">
                  <a:pos x="f61" y="f62"/>
                </a:cxn>
                <a:cxn ang="f43">
                  <a:pos x="f63" y="f64"/>
                </a:cxn>
                <a:cxn ang="f44">
                  <a:pos x="f65" y="f66"/>
                </a:cxn>
              </a:cxnLst>
              <a:rect l="f55" t="f58" r="f56" b="f57"/>
              <a:pathLst>
                <a:path w="2272931" h="2272931">
                  <a:moveTo>
                    <a:pt x="f8" y="f9"/>
                  </a:moveTo>
                  <a:arcTo wR="f10" hR="f10" stAng="f11" swAng="f12"/>
                  <a:lnTo>
                    <a:pt x="f13" y="f14"/>
                  </a:lnTo>
                  <a:lnTo>
                    <a:pt x="f15" y="f16"/>
                  </a:lnTo>
                  <a:lnTo>
                    <a:pt x="f17" y="f18"/>
                  </a:lnTo>
                  <a:lnTo>
                    <a:pt x="f19" y="f20"/>
                  </a:lnTo>
                  <a:arcTo wR="f21" hR="f21" stAng="f22" swAng="f7"/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fr-FR"/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A39C7E4C-4AC7-7726-6294-DE3EB0704CE6}"/>
                </a:ext>
              </a:extLst>
            </p:cNvPr>
            <p:cNvSpPr/>
            <p:nvPr/>
          </p:nvSpPr>
          <p:spPr>
            <a:xfrm>
              <a:off x="7830693" y="2234264"/>
              <a:ext cx="1740158" cy="6919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0158"/>
                <a:gd name="f7" fmla="val 692003"/>
                <a:gd name="f8" fmla="val 69200"/>
                <a:gd name="f9" fmla="val 30982"/>
                <a:gd name="f10" fmla="val 1670958"/>
                <a:gd name="f11" fmla="val 1709176"/>
                <a:gd name="f12" fmla="val 622803"/>
                <a:gd name="f13" fmla="val 661021"/>
                <a:gd name="f14" fmla="+- 0 0 -90"/>
                <a:gd name="f15" fmla="*/ f3 1 1740158"/>
                <a:gd name="f16" fmla="*/ f4 1 69200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740158"/>
                <a:gd name="f25" fmla="*/ f21 1 692003"/>
                <a:gd name="f26" fmla="*/ 0 f22 1"/>
                <a:gd name="f27" fmla="*/ 69200 f21 1"/>
                <a:gd name="f28" fmla="*/ 69200 f22 1"/>
                <a:gd name="f29" fmla="*/ 0 f21 1"/>
                <a:gd name="f30" fmla="*/ 1670958 f22 1"/>
                <a:gd name="f31" fmla="*/ 1740158 f22 1"/>
                <a:gd name="f32" fmla="*/ 622803 f21 1"/>
                <a:gd name="f33" fmla="*/ 692003 f21 1"/>
                <a:gd name="f34" fmla="+- f23 0 f1"/>
                <a:gd name="f35" fmla="*/ f26 1 1740158"/>
                <a:gd name="f36" fmla="*/ f27 1 692003"/>
                <a:gd name="f37" fmla="*/ f28 1 1740158"/>
                <a:gd name="f38" fmla="*/ f29 1 692003"/>
                <a:gd name="f39" fmla="*/ f30 1 1740158"/>
                <a:gd name="f40" fmla="*/ f31 1 1740158"/>
                <a:gd name="f41" fmla="*/ f32 1 692003"/>
                <a:gd name="f42" fmla="*/ f33 1 69200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740158" h="692003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60277" tIns="46936" rIns="60277" bIns="46936" anchor="ctr" anchorCtr="1" compatLnSpc="1">
              <a:noAutofit/>
            </a:bodyPr>
            <a:lstStyle/>
            <a:p>
              <a:pPr marL="0" marR="0" lvl="0" indent="0" algn="ctr" defTabSz="933446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100" b="0" i="0" u="none" strike="noStrike" kern="1200" cap="none" spc="0" baseline="0">
                  <a:uFillTx/>
                  <a:latin typeface="Calibri"/>
                </a:rPr>
                <a:t>Sprint 4</a:t>
              </a:r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095C59D9-35C0-D6DD-27F0-02334538D0F5}"/>
                </a:ext>
              </a:extLst>
            </p:cNvPr>
            <p:cNvSpPr/>
            <p:nvPr/>
          </p:nvSpPr>
          <p:spPr>
            <a:xfrm>
              <a:off x="9825099" y="2655026"/>
              <a:ext cx="2003077" cy="227293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957678"/>
                <a:gd name="f7" fmla="val 3005670"/>
                <a:gd name="f8" fmla="val 195768"/>
                <a:gd name="f9" fmla="val 87648"/>
                <a:gd name="f10" fmla="val 1761910"/>
                <a:gd name="f11" fmla="val 1870030"/>
                <a:gd name="f12" fmla="val 2809902"/>
                <a:gd name="f13" fmla="val 2918022"/>
                <a:gd name="f14" fmla="+- 0 0 -90"/>
                <a:gd name="f15" fmla="*/ f3 1 1957678"/>
                <a:gd name="f16" fmla="*/ f4 1 3005670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957678"/>
                <a:gd name="f25" fmla="*/ f21 1 3005670"/>
                <a:gd name="f26" fmla="*/ 0 f22 1"/>
                <a:gd name="f27" fmla="*/ 195768 f21 1"/>
                <a:gd name="f28" fmla="*/ 195768 f22 1"/>
                <a:gd name="f29" fmla="*/ 0 f21 1"/>
                <a:gd name="f30" fmla="*/ 1761910 f22 1"/>
                <a:gd name="f31" fmla="*/ 1957678 f22 1"/>
                <a:gd name="f32" fmla="*/ 2809902 f21 1"/>
                <a:gd name="f33" fmla="*/ 3005670 f21 1"/>
                <a:gd name="f34" fmla="+- f23 0 f1"/>
                <a:gd name="f35" fmla="*/ f26 1 1957678"/>
                <a:gd name="f36" fmla="*/ f27 1 3005670"/>
                <a:gd name="f37" fmla="*/ f28 1 1957678"/>
                <a:gd name="f38" fmla="*/ f29 1 3005670"/>
                <a:gd name="f39" fmla="*/ f30 1 1957678"/>
                <a:gd name="f40" fmla="*/ f31 1 1957678"/>
                <a:gd name="f41" fmla="*/ f32 1 3005670"/>
                <a:gd name="f42" fmla="*/ f33 1 3005670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957678" h="3005670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FFFFF">
                <a:alpha val="90000"/>
              </a:srgbClr>
            </a:solidFill>
            <a:ln w="12701" cap="flat">
              <a:solidFill>
                <a:srgbClr val="F5CCCD"/>
              </a:solidFill>
              <a:prstDash val="solid"/>
              <a:miter/>
            </a:ln>
          </p:spPr>
          <p:txBody>
            <a:bodyPr vert="horz" wrap="square" lIns="181160" tIns="181160" rIns="181160" bIns="825236" anchor="t" anchorCtr="0" compatLnSpc="1">
              <a:noAutofit/>
            </a:bodyPr>
            <a:lstStyle/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Reaches the damaged car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Performs the alignment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Locks the hook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Tows in a straight line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Avoids fixed obstacles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  <a:p>
              <a:pPr marL="114300" marR="0" lvl="1" indent="-114300" algn="l" defTabSz="622304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300"/>
                </a:spcAft>
                <a:buSzPct val="100000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40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Stops when moving obstacles</a:t>
              </a:r>
              <a:endParaRPr lang="fr-FR" sz="140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cs typeface="Calibri"/>
              </a:endParaRPr>
            </a:p>
          </p:txBody>
        </p:sp>
        <p:sp>
          <p:nvSpPr>
            <p:cNvPr id="17" name="Forme libre : forme 16">
              <a:extLst>
                <a:ext uri="{FF2B5EF4-FFF2-40B4-BE49-F238E27FC236}">
                  <a16:creationId xmlns:a16="http://schemas.microsoft.com/office/drawing/2014/main" id="{8CB6F153-C4CC-CC3F-7A3C-1FB0884DBB72}"/>
                </a:ext>
              </a:extLst>
            </p:cNvPr>
            <p:cNvSpPr/>
            <p:nvPr/>
          </p:nvSpPr>
          <p:spPr>
            <a:xfrm>
              <a:off x="10232007" y="4810667"/>
              <a:ext cx="1740158" cy="69199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740158"/>
                <a:gd name="f7" fmla="val 692003"/>
                <a:gd name="f8" fmla="val 69200"/>
                <a:gd name="f9" fmla="val 30982"/>
                <a:gd name="f10" fmla="val 1670958"/>
                <a:gd name="f11" fmla="val 1709176"/>
                <a:gd name="f12" fmla="val 622803"/>
                <a:gd name="f13" fmla="val 661021"/>
                <a:gd name="f14" fmla="+- 0 0 -90"/>
                <a:gd name="f15" fmla="*/ f3 1 1740158"/>
                <a:gd name="f16" fmla="*/ f4 1 692003"/>
                <a:gd name="f17" fmla="val f5"/>
                <a:gd name="f18" fmla="val f6"/>
                <a:gd name="f19" fmla="val f7"/>
                <a:gd name="f20" fmla="*/ f14 f0 1"/>
                <a:gd name="f21" fmla="+- f19 0 f17"/>
                <a:gd name="f22" fmla="+- f18 0 f17"/>
                <a:gd name="f23" fmla="*/ f20 1 f2"/>
                <a:gd name="f24" fmla="*/ f22 1 1740158"/>
                <a:gd name="f25" fmla="*/ f21 1 692003"/>
                <a:gd name="f26" fmla="*/ 0 f22 1"/>
                <a:gd name="f27" fmla="*/ 69200 f21 1"/>
                <a:gd name="f28" fmla="*/ 69200 f22 1"/>
                <a:gd name="f29" fmla="*/ 0 f21 1"/>
                <a:gd name="f30" fmla="*/ 1670958 f22 1"/>
                <a:gd name="f31" fmla="*/ 1740158 f22 1"/>
                <a:gd name="f32" fmla="*/ 622803 f21 1"/>
                <a:gd name="f33" fmla="*/ 692003 f21 1"/>
                <a:gd name="f34" fmla="+- f23 0 f1"/>
                <a:gd name="f35" fmla="*/ f26 1 1740158"/>
                <a:gd name="f36" fmla="*/ f27 1 692003"/>
                <a:gd name="f37" fmla="*/ f28 1 1740158"/>
                <a:gd name="f38" fmla="*/ f29 1 692003"/>
                <a:gd name="f39" fmla="*/ f30 1 1740158"/>
                <a:gd name="f40" fmla="*/ f31 1 1740158"/>
                <a:gd name="f41" fmla="*/ f32 1 692003"/>
                <a:gd name="f42" fmla="*/ f33 1 692003"/>
                <a:gd name="f43" fmla="*/ f17 1 f24"/>
                <a:gd name="f44" fmla="*/ f18 1 f24"/>
                <a:gd name="f45" fmla="*/ f17 1 f25"/>
                <a:gd name="f46" fmla="*/ f19 1 f25"/>
                <a:gd name="f47" fmla="*/ f35 1 f24"/>
                <a:gd name="f48" fmla="*/ f36 1 f25"/>
                <a:gd name="f49" fmla="*/ f37 1 f24"/>
                <a:gd name="f50" fmla="*/ f38 1 f25"/>
                <a:gd name="f51" fmla="*/ f39 1 f24"/>
                <a:gd name="f52" fmla="*/ f40 1 f24"/>
                <a:gd name="f53" fmla="*/ f41 1 f25"/>
                <a:gd name="f54" fmla="*/ f42 1 f25"/>
                <a:gd name="f55" fmla="*/ f43 f15 1"/>
                <a:gd name="f56" fmla="*/ f44 f15 1"/>
                <a:gd name="f57" fmla="*/ f46 f16 1"/>
                <a:gd name="f58" fmla="*/ f45 f16 1"/>
                <a:gd name="f59" fmla="*/ f47 f15 1"/>
                <a:gd name="f60" fmla="*/ f48 f16 1"/>
                <a:gd name="f61" fmla="*/ f49 f15 1"/>
                <a:gd name="f62" fmla="*/ f50 f16 1"/>
                <a:gd name="f63" fmla="*/ f51 f15 1"/>
                <a:gd name="f64" fmla="*/ f52 f15 1"/>
                <a:gd name="f65" fmla="*/ f53 f16 1"/>
                <a:gd name="f66" fmla="*/ f54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59" y="f60"/>
                </a:cxn>
                <a:cxn ang="f34">
                  <a:pos x="f61" y="f62"/>
                </a:cxn>
                <a:cxn ang="f34">
                  <a:pos x="f63" y="f62"/>
                </a:cxn>
                <a:cxn ang="f34">
                  <a:pos x="f64" y="f60"/>
                </a:cxn>
                <a:cxn ang="f34">
                  <a:pos x="f64" y="f65"/>
                </a:cxn>
                <a:cxn ang="f34">
                  <a:pos x="f63" y="f66"/>
                </a:cxn>
                <a:cxn ang="f34">
                  <a:pos x="f61" y="f66"/>
                </a:cxn>
                <a:cxn ang="f34">
                  <a:pos x="f59" y="f65"/>
                </a:cxn>
                <a:cxn ang="f34">
                  <a:pos x="f59" y="f60"/>
                </a:cxn>
              </a:cxnLst>
              <a:rect l="f55" t="f58" r="f56" b="f57"/>
              <a:pathLst>
                <a:path w="1740158" h="692003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solidFill>
              <a:srgbClr val="F5CCCD"/>
            </a:solidFill>
            <a:ln w="12701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60277" tIns="46936" rIns="60277" bIns="46936" anchor="ctr" anchorCtr="1" compatLnSpc="1">
              <a:noAutofit/>
            </a:bodyPr>
            <a:lstStyle/>
            <a:p>
              <a:pPr marL="0" marR="0" lvl="0" indent="0" algn="ctr" defTabSz="933446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9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100" b="0" i="0" u="none" strike="noStrike" kern="1200" cap="none" spc="0" baseline="0">
                  <a:uFillTx/>
                  <a:latin typeface="Calibri"/>
                </a:rPr>
                <a:t>Sprint 5</a:t>
              </a:r>
            </a:p>
          </p:txBody>
        </p:sp>
      </p:grp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D96FAE62-DA69-1B5E-9CBC-340F079EBB65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5</a:t>
            </a:fld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D8D8C9-A73E-1871-0E08-669240D7B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6215" y="876282"/>
            <a:ext cx="4457143" cy="685696"/>
          </a:xfrm>
        </p:spPr>
        <p:txBody>
          <a:bodyPr>
            <a:normAutofit fontScale="90000"/>
          </a:bodyPr>
          <a:lstStyle/>
          <a:p>
            <a:r>
              <a:rPr lang="fr-FR"/>
              <a:t>First release</a:t>
            </a:r>
          </a:p>
        </p:txBody>
      </p:sp>
      <p:sp>
        <p:nvSpPr>
          <p:cNvPr id="74" name="Espace réservé du numéro de diapositive 2">
            <a:extLst>
              <a:ext uri="{FF2B5EF4-FFF2-40B4-BE49-F238E27FC236}">
                <a16:creationId xmlns:a16="http://schemas.microsoft.com/office/drawing/2014/main" id="{20719B1A-4BAC-0871-9438-47BAE0E69DB5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>
          <a:xfrm>
            <a:off x="10899648" y="6400800"/>
            <a:ext cx="530352" cy="365129"/>
          </a:xfrm>
        </p:spPr>
        <p:txBody>
          <a:bodyPr/>
          <a:lstStyle/>
          <a:p>
            <a:pPr lvl="0"/>
            <a:fld id="{480DC5F3-7703-6047-BB04-0BB209F377C0}" type="slidenum">
              <a:rPr lang="en-GB" smtClean="0"/>
              <a:t>6</a:t>
            </a:fld>
            <a:endParaRPr lang="en-GB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FC8A28FB-46A8-D987-75E0-9EA48E052AB5}"/>
              </a:ext>
            </a:extLst>
          </p:cNvPr>
          <p:cNvSpPr/>
          <p:nvPr/>
        </p:nvSpPr>
        <p:spPr>
          <a:xfrm>
            <a:off x="3106455" y="4520996"/>
            <a:ext cx="4659319" cy="314533"/>
          </a:xfrm>
          <a:prstGeom prst="rect">
            <a:avLst/>
          </a:prstGeom>
          <a:solidFill>
            <a:srgbClr val="F5CCCD"/>
          </a:solidFill>
          <a:ln>
            <a:solidFill>
              <a:srgbClr val="E366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  <a:cs typeface="Calibri"/>
              </a:rPr>
              <a:t>Detecting a large obstacle then stop</a:t>
            </a:r>
            <a:endParaRPr lang="fr-FR">
              <a:ea typeface="+mn-lt"/>
              <a:cs typeface="+mn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3B717F-7E73-0041-B822-FD606125A914}"/>
              </a:ext>
            </a:extLst>
          </p:cNvPr>
          <p:cNvSpPr/>
          <p:nvPr/>
        </p:nvSpPr>
        <p:spPr>
          <a:xfrm>
            <a:off x="1812370" y="5036465"/>
            <a:ext cx="8259282" cy="31453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Moving backwards in a straight line to place the tow hook</a:t>
            </a:r>
            <a:r>
              <a:rPr lang="fr-FR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16C2A5-073C-EF40-0F91-F2EB8D85D24A}"/>
              </a:ext>
            </a:extLst>
          </p:cNvPr>
          <p:cNvSpPr/>
          <p:nvPr/>
        </p:nvSpPr>
        <p:spPr>
          <a:xfrm>
            <a:off x="3478846" y="4061553"/>
            <a:ext cx="7553944" cy="31453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Detecting the hook of the broken car</a:t>
            </a:r>
            <a:endParaRPr lang="fr-FR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7786F6-CE9C-46D7-FF0C-AED3CA6DEA12}"/>
              </a:ext>
            </a:extLst>
          </p:cNvPr>
          <p:cNvSpPr/>
          <p:nvPr/>
        </p:nvSpPr>
        <p:spPr>
          <a:xfrm>
            <a:off x="1812370" y="3534878"/>
            <a:ext cx="2646896" cy="315161"/>
          </a:xfrm>
          <a:prstGeom prst="rect">
            <a:avLst/>
          </a:prstGeom>
          <a:solidFill>
            <a:srgbClr val="F5FF87">
              <a:alpha val="58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Locking the towing hook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4C892E-2124-687C-3056-69CFA01E9469}"/>
              </a:ext>
            </a:extLst>
          </p:cNvPr>
          <p:cNvSpPr/>
          <p:nvPr/>
        </p:nvSpPr>
        <p:spPr>
          <a:xfrm>
            <a:off x="6824870" y="5540731"/>
            <a:ext cx="4118638" cy="3145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Towing the car on a straight line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626D26A6-E4B9-1C16-9089-3A4D4B6DBBD0}"/>
              </a:ext>
            </a:extLst>
          </p:cNvPr>
          <p:cNvSpPr/>
          <p:nvPr/>
        </p:nvSpPr>
        <p:spPr>
          <a:xfrm rot="10800000">
            <a:off x="1096758" y="3185214"/>
            <a:ext cx="9863515" cy="242626"/>
          </a:xfrm>
          <a:prstGeom prst="rightArrow">
            <a:avLst/>
          </a:prstGeom>
          <a:solidFill>
            <a:srgbClr val="999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5DC41C7-DF76-3120-3BFB-72CE00375AE1}"/>
              </a:ext>
            </a:extLst>
          </p:cNvPr>
          <p:cNvSpPr txBox="1"/>
          <p:nvPr/>
        </p:nvSpPr>
        <p:spPr>
          <a:xfrm>
            <a:off x="816079" y="3400302"/>
            <a:ext cx="84022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 b="1" err="1">
                <a:cs typeface="Calibri"/>
              </a:rPr>
              <a:t>Higher</a:t>
            </a:r>
            <a:r>
              <a:rPr lang="fr-FR" sz="1600" b="1">
                <a:cs typeface="Calibri"/>
              </a:rPr>
              <a:t> </a:t>
            </a:r>
            <a:r>
              <a:rPr lang="fr-FR" sz="1600" b="1" err="1">
                <a:cs typeface="Calibri"/>
              </a:rPr>
              <a:t>Priority</a:t>
            </a:r>
            <a:endParaRPr lang="fr-FR" sz="1600" err="1">
              <a:cs typeface="Calibri"/>
            </a:endParaRPr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24206942-7AF1-F315-0908-F189BCF68B30}"/>
              </a:ext>
            </a:extLst>
          </p:cNvPr>
          <p:cNvGrpSpPr/>
          <p:nvPr/>
        </p:nvGrpSpPr>
        <p:grpSpPr>
          <a:xfrm>
            <a:off x="1169275" y="1670824"/>
            <a:ext cx="10183730" cy="1518837"/>
            <a:chOff x="1169275" y="1670824"/>
            <a:chExt cx="10183730" cy="1518837"/>
          </a:xfrm>
        </p:grpSpPr>
        <p:sp>
          <p:nvSpPr>
            <p:cNvPr id="25" name="Flèche : droite 24">
              <a:extLst>
                <a:ext uri="{FF2B5EF4-FFF2-40B4-BE49-F238E27FC236}">
                  <a16:creationId xmlns:a16="http://schemas.microsoft.com/office/drawing/2014/main" id="{3B416366-C377-F29E-378E-42A1DED0E067}"/>
                </a:ext>
              </a:extLst>
            </p:cNvPr>
            <p:cNvSpPr/>
            <p:nvPr/>
          </p:nvSpPr>
          <p:spPr>
            <a:xfrm>
              <a:off x="1169275" y="2901976"/>
              <a:ext cx="9863515" cy="242626"/>
            </a:xfrm>
            <a:prstGeom prst="rightArrow">
              <a:avLst/>
            </a:prstGeom>
            <a:solidFill>
              <a:srgbClr val="9996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C0482791-9141-794F-48DB-FF0CD38EB6E1}"/>
                </a:ext>
              </a:extLst>
            </p:cNvPr>
            <p:cNvSpPr txBox="1"/>
            <p:nvPr/>
          </p:nvSpPr>
          <p:spPr>
            <a:xfrm rot="-5400000">
              <a:off x="10555022" y="2391678"/>
              <a:ext cx="1226634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fr-FR" b="1">
                  <a:cs typeface="Calibri"/>
                </a:rPr>
                <a:t>Time</a:t>
              </a:r>
              <a:endParaRPr lang="fr-FR">
                <a:cs typeface="Calibri"/>
              </a:endParaRP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35781C5E-2BB3-8C92-E9CB-254D616E0D26}"/>
                </a:ext>
              </a:extLst>
            </p:cNvPr>
            <p:cNvSpPr txBox="1"/>
            <p:nvPr/>
          </p:nvSpPr>
          <p:spPr>
            <a:xfrm rot="16200000">
              <a:off x="9815626" y="2099475"/>
              <a:ext cx="1226634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fr-FR" b="1">
                  <a:cs typeface="Calibri"/>
                </a:rPr>
                <a:t>15/11</a:t>
              </a:r>
              <a:endParaRPr lang="fr-FR"/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AC38C2FE-1467-8E20-AA2C-B84974476757}"/>
                </a:ext>
              </a:extLst>
            </p:cNvPr>
            <p:cNvSpPr txBox="1"/>
            <p:nvPr/>
          </p:nvSpPr>
          <p:spPr>
            <a:xfrm rot="16200000">
              <a:off x="808133" y="2164672"/>
              <a:ext cx="1226634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fr-FR" b="1">
                  <a:cs typeface="Calibri"/>
                </a:rPr>
                <a:t>18/10</a:t>
              </a:r>
              <a:endParaRPr lang="fr-FR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308C0A8-BB09-72B6-303E-4AE06F7E8EDF}"/>
                </a:ext>
              </a:extLst>
            </p:cNvPr>
            <p:cNvSpPr/>
            <p:nvPr/>
          </p:nvSpPr>
          <p:spPr>
            <a:xfrm>
              <a:off x="1311233" y="2963638"/>
              <a:ext cx="108857" cy="11954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A9D2F1E-AC7F-6EFF-A7CD-9840E9CCB20B}"/>
                </a:ext>
              </a:extLst>
            </p:cNvPr>
            <p:cNvSpPr/>
            <p:nvPr/>
          </p:nvSpPr>
          <p:spPr>
            <a:xfrm>
              <a:off x="10375579" y="2956243"/>
              <a:ext cx="108857" cy="11954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2" name="Image 32">
            <a:extLst>
              <a:ext uri="{FF2B5EF4-FFF2-40B4-BE49-F238E27FC236}">
                <a16:creationId xmlns:a16="http://schemas.microsoft.com/office/drawing/2014/main" id="{3EE87BE6-0950-641A-3B55-0E52DE4D8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703" y="935272"/>
            <a:ext cx="3159550" cy="1108184"/>
          </a:xfrm>
          <a:prstGeom prst="rect">
            <a:avLst/>
          </a:prstGeom>
        </p:spPr>
      </p:pic>
      <p:sp>
        <p:nvSpPr>
          <p:cNvPr id="3" name="ZoneTexte 6">
            <a:extLst>
              <a:ext uri="{FF2B5EF4-FFF2-40B4-BE49-F238E27FC236}">
                <a16:creationId xmlns:a16="http://schemas.microsoft.com/office/drawing/2014/main" id="{59384668-2008-FE7F-3531-137321D67AC8}"/>
              </a:ext>
            </a:extLst>
          </p:cNvPr>
          <p:cNvSpPr txBox="1"/>
          <p:nvPr/>
        </p:nvSpPr>
        <p:spPr>
          <a:xfrm>
            <a:off x="10431909" y="3418347"/>
            <a:ext cx="840224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 b="1" err="1">
                <a:cs typeface="Calibri"/>
              </a:rPr>
              <a:t>Lower</a:t>
            </a:r>
            <a:r>
              <a:rPr lang="fr-FR" sz="1600" b="1">
                <a:cs typeface="Calibri"/>
              </a:rPr>
              <a:t> </a:t>
            </a:r>
            <a:r>
              <a:rPr lang="fr-FR" sz="1600" b="1" err="1">
                <a:cs typeface="Calibri"/>
              </a:rPr>
              <a:t>Priority</a:t>
            </a:r>
            <a:endParaRPr lang="fr-FR" sz="1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9253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CD8D8C9-A73E-1871-0E08-669240D7B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95" y="851517"/>
            <a:ext cx="5238466" cy="299141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Part 2 :</a:t>
            </a:r>
            <a:b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demo</a:t>
            </a: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phique 10" descr="Manette de jeu avec un remplissage uni">
            <a:extLst>
              <a:ext uri="{FF2B5EF4-FFF2-40B4-BE49-F238E27FC236}">
                <a16:creationId xmlns:a16="http://schemas.microsoft.com/office/drawing/2014/main" id="{5A303052-263B-408F-A965-AD5881DEB4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  <p:sp>
        <p:nvSpPr>
          <p:cNvPr id="70" name="Espace réservé du numéro de diapositive 69">
            <a:extLst>
              <a:ext uri="{FF2B5EF4-FFF2-40B4-BE49-F238E27FC236}">
                <a16:creationId xmlns:a16="http://schemas.microsoft.com/office/drawing/2014/main" id="{BE0CB503-89B9-3DC5-3111-FEECE68F3AEF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Aft>
                <a:spcPts val="600"/>
              </a:spcAft>
            </a:pPr>
            <a:fld id="{B942DD39-923D-9848-963B-B3235EA9CC5A}" type="slidenum">
              <a:rPr lang="en-US" sz="1200">
                <a:solidFill>
                  <a:schemeClr val="bg1"/>
                </a:solidFill>
                <a:latin typeface="+mn-lt"/>
              </a:rPr>
              <a:pPr lvl="0" algn="ctr">
                <a:spcAft>
                  <a:spcPts val="600"/>
                </a:spcAft>
              </a:pPr>
              <a:t>7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36769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80EEC5-F9C7-D5C2-8565-C59F2D1D5D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5688" y="819643"/>
            <a:ext cx="9144000" cy="1344168"/>
          </a:xfrm>
        </p:spPr>
        <p:txBody>
          <a:bodyPr/>
          <a:lstStyle/>
          <a:p>
            <a:r>
              <a:rPr lang="fr-FR" sz="3600" err="1">
                <a:cs typeface="Aharoni"/>
              </a:rPr>
              <a:t>Demonstration</a:t>
            </a:r>
            <a:endParaRPr lang="fr-FR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44D0CBD-AD17-E671-ADAE-FD2662B6A7B4}"/>
              </a:ext>
            </a:extLst>
          </p:cNvPr>
          <p:cNvSpPr/>
          <p:nvPr/>
        </p:nvSpPr>
        <p:spPr>
          <a:xfrm rot="16200000">
            <a:off x="1906807" y="5387496"/>
            <a:ext cx="538360" cy="334303"/>
          </a:xfrm>
          <a:prstGeom prst="rect">
            <a:avLst/>
          </a:prstGeom>
          <a:noFill/>
          <a:ln w="76196" cap="flat">
            <a:solidFill>
              <a:srgbClr val="222A35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CD662A8-496B-A0EA-A7A4-3B17B52BEAEC}"/>
              </a:ext>
            </a:extLst>
          </p:cNvPr>
          <p:cNvSpPr/>
          <p:nvPr/>
        </p:nvSpPr>
        <p:spPr>
          <a:xfrm rot="16200000">
            <a:off x="1926865" y="2016008"/>
            <a:ext cx="538360" cy="334303"/>
          </a:xfrm>
          <a:prstGeom prst="rect">
            <a:avLst/>
          </a:prstGeom>
          <a:noFill/>
          <a:ln w="76196" cap="flat">
            <a:solidFill>
              <a:srgbClr val="7F7F7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Ellipse 7">
            <a:extLst>
              <a:ext uri="{FF2B5EF4-FFF2-40B4-BE49-F238E27FC236}">
                <a16:creationId xmlns:a16="http://schemas.microsoft.com/office/drawing/2014/main" id="{367E3400-05A3-C1F1-5E27-DD8A91D05521}"/>
              </a:ext>
            </a:extLst>
          </p:cNvPr>
          <p:cNvSpPr/>
          <p:nvPr/>
        </p:nvSpPr>
        <p:spPr>
          <a:xfrm rot="16200000">
            <a:off x="2105282" y="5208555"/>
            <a:ext cx="154780" cy="14709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ED7D31"/>
          </a:solidFill>
          <a:ln w="12701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Ellipse 8">
            <a:extLst>
              <a:ext uri="{FF2B5EF4-FFF2-40B4-BE49-F238E27FC236}">
                <a16:creationId xmlns:a16="http://schemas.microsoft.com/office/drawing/2014/main" id="{5B4FC866-1016-4C21-42C7-B2D6DF859AF6}"/>
              </a:ext>
            </a:extLst>
          </p:cNvPr>
          <p:cNvSpPr/>
          <p:nvPr/>
        </p:nvSpPr>
        <p:spPr>
          <a:xfrm rot="16200000">
            <a:off x="2125340" y="2456178"/>
            <a:ext cx="154780" cy="14709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FFFF"/>
          </a:solidFill>
          <a:ln w="38103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cxnSp>
        <p:nvCxnSpPr>
          <p:cNvPr id="7" name="Connecteur droit avec flèche 9">
            <a:extLst>
              <a:ext uri="{FF2B5EF4-FFF2-40B4-BE49-F238E27FC236}">
                <a16:creationId xmlns:a16="http://schemas.microsoft.com/office/drawing/2014/main" id="{78B99157-16E8-19EC-B9F4-7D130F3F5E70}"/>
              </a:ext>
            </a:extLst>
          </p:cNvPr>
          <p:cNvCxnSpPr>
            <a:stCxn id="5" idx="1"/>
            <a:endCxn id="6" idx="3"/>
          </p:cNvCxnSpPr>
          <p:nvPr/>
        </p:nvCxnSpPr>
        <p:spPr>
          <a:xfrm rot="16200000">
            <a:off x="893903" y="3895884"/>
            <a:ext cx="2597597" cy="20058"/>
          </a:xfrm>
          <a:prstGeom prst="straightConnector1">
            <a:avLst/>
          </a:prstGeom>
          <a:noFill/>
          <a:ln w="38100" cap="flat">
            <a:solidFill>
              <a:srgbClr val="8497B0"/>
            </a:solidFill>
            <a:custDash>
              <a:ds d="300000" sp="300000"/>
            </a:custDash>
            <a:miter/>
            <a:tailEnd type="arrow"/>
          </a:ln>
        </p:spPr>
      </p:cxnSp>
      <p:sp>
        <p:nvSpPr>
          <p:cNvPr id="8" name="Ellipse 10">
            <a:extLst>
              <a:ext uri="{FF2B5EF4-FFF2-40B4-BE49-F238E27FC236}">
                <a16:creationId xmlns:a16="http://schemas.microsoft.com/office/drawing/2014/main" id="{FF1FDDB2-6B99-F7F1-4A96-90AAF8979C96}"/>
              </a:ext>
            </a:extLst>
          </p:cNvPr>
          <p:cNvSpPr/>
          <p:nvPr/>
        </p:nvSpPr>
        <p:spPr>
          <a:xfrm rot="16200000">
            <a:off x="2054680" y="3614423"/>
            <a:ext cx="296099" cy="38110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w="76196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9" name="Rectangle 11">
            <a:extLst>
              <a:ext uri="{FF2B5EF4-FFF2-40B4-BE49-F238E27FC236}">
                <a16:creationId xmlns:a16="http://schemas.microsoft.com/office/drawing/2014/main" id="{724F7A5D-CF1D-FAD9-C46D-CF2B20E4FE39}"/>
              </a:ext>
            </a:extLst>
          </p:cNvPr>
          <p:cNvSpPr/>
          <p:nvPr/>
        </p:nvSpPr>
        <p:spPr>
          <a:xfrm rot="16200000">
            <a:off x="2981510" y="4291681"/>
            <a:ext cx="538360" cy="334303"/>
          </a:xfrm>
          <a:prstGeom prst="rect">
            <a:avLst/>
          </a:prstGeom>
          <a:noFill/>
          <a:ln w="76196" cap="flat">
            <a:solidFill>
              <a:srgbClr val="222A35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6FE6471A-A4EB-16EC-B152-E42BEFAA0462}"/>
              </a:ext>
            </a:extLst>
          </p:cNvPr>
          <p:cNvSpPr/>
          <p:nvPr/>
        </p:nvSpPr>
        <p:spPr>
          <a:xfrm rot="16200000">
            <a:off x="2981510" y="2023833"/>
            <a:ext cx="538360" cy="334303"/>
          </a:xfrm>
          <a:prstGeom prst="rect">
            <a:avLst/>
          </a:prstGeom>
          <a:noFill/>
          <a:ln w="76196" cap="flat">
            <a:solidFill>
              <a:srgbClr val="7F7F7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1" name="Ellipse 13">
            <a:extLst>
              <a:ext uri="{FF2B5EF4-FFF2-40B4-BE49-F238E27FC236}">
                <a16:creationId xmlns:a16="http://schemas.microsoft.com/office/drawing/2014/main" id="{5ABC5AFD-673C-74A4-EFC1-C0C44B362A64}"/>
              </a:ext>
            </a:extLst>
          </p:cNvPr>
          <p:cNvSpPr/>
          <p:nvPr/>
        </p:nvSpPr>
        <p:spPr>
          <a:xfrm rot="16200000">
            <a:off x="3179992" y="4112741"/>
            <a:ext cx="154780" cy="14709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ED7D31"/>
          </a:solidFill>
          <a:ln w="12701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2" name="Ellipse 14">
            <a:extLst>
              <a:ext uri="{FF2B5EF4-FFF2-40B4-BE49-F238E27FC236}">
                <a16:creationId xmlns:a16="http://schemas.microsoft.com/office/drawing/2014/main" id="{35D0F426-B794-EB6C-49B5-99A0ABE05FE9}"/>
              </a:ext>
            </a:extLst>
          </p:cNvPr>
          <p:cNvSpPr/>
          <p:nvPr/>
        </p:nvSpPr>
        <p:spPr>
          <a:xfrm rot="16200000">
            <a:off x="3179992" y="2464009"/>
            <a:ext cx="154780" cy="14709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FFFF"/>
          </a:solidFill>
          <a:ln w="38103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cxnSp>
        <p:nvCxnSpPr>
          <p:cNvPr id="13" name="Connecteur droit avec flèche 15">
            <a:extLst>
              <a:ext uri="{FF2B5EF4-FFF2-40B4-BE49-F238E27FC236}">
                <a16:creationId xmlns:a16="http://schemas.microsoft.com/office/drawing/2014/main" id="{83FDDCC8-9F74-C0DA-FD87-61F54FD3ECC7}"/>
              </a:ext>
            </a:extLst>
          </p:cNvPr>
          <p:cNvCxnSpPr>
            <a:stCxn id="14" idx="3"/>
            <a:endCxn id="12" idx="3"/>
          </p:cNvCxnSpPr>
          <p:nvPr/>
        </p:nvCxnSpPr>
        <p:spPr>
          <a:xfrm rot="16200000">
            <a:off x="2584428" y="3287893"/>
            <a:ext cx="1345902" cy="7"/>
          </a:xfrm>
          <a:prstGeom prst="straightConnector1">
            <a:avLst/>
          </a:prstGeom>
          <a:noFill/>
          <a:ln w="38100" cap="flat">
            <a:solidFill>
              <a:srgbClr val="8497B0"/>
            </a:solidFill>
            <a:custDash>
              <a:ds d="300000" sp="300000"/>
            </a:custDash>
            <a:miter/>
            <a:tailEnd type="arrow"/>
          </a:ln>
        </p:spPr>
      </p:cxnSp>
      <p:sp>
        <p:nvSpPr>
          <p:cNvPr id="14" name="Ellipse 16">
            <a:extLst>
              <a:ext uri="{FF2B5EF4-FFF2-40B4-BE49-F238E27FC236}">
                <a16:creationId xmlns:a16="http://schemas.microsoft.com/office/drawing/2014/main" id="{A6D7C0C6-D0CF-8064-EA35-457B05C56AC6}"/>
              </a:ext>
            </a:extLst>
          </p:cNvPr>
          <p:cNvSpPr/>
          <p:nvPr/>
        </p:nvSpPr>
        <p:spPr>
          <a:xfrm rot="16200000">
            <a:off x="3109326" y="3622248"/>
            <a:ext cx="296099" cy="381100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w="76196" cap="flat">
            <a:solidFill>
              <a:srgbClr val="FFFF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5" name="Rectangle 17">
            <a:extLst>
              <a:ext uri="{FF2B5EF4-FFF2-40B4-BE49-F238E27FC236}">
                <a16:creationId xmlns:a16="http://schemas.microsoft.com/office/drawing/2014/main" id="{DC20786C-CE7A-8C80-DF86-053DA2907E3B}"/>
              </a:ext>
            </a:extLst>
          </p:cNvPr>
          <p:cNvSpPr/>
          <p:nvPr/>
        </p:nvSpPr>
        <p:spPr>
          <a:xfrm rot="16200000">
            <a:off x="4030730" y="4283856"/>
            <a:ext cx="538360" cy="334303"/>
          </a:xfrm>
          <a:prstGeom prst="rect">
            <a:avLst/>
          </a:prstGeom>
          <a:noFill/>
          <a:ln w="76196" cap="flat">
            <a:solidFill>
              <a:srgbClr val="222A35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6" name="Rectangle 18">
            <a:extLst>
              <a:ext uri="{FF2B5EF4-FFF2-40B4-BE49-F238E27FC236}">
                <a16:creationId xmlns:a16="http://schemas.microsoft.com/office/drawing/2014/main" id="{B6A47B59-94AB-2A62-9FCE-1CE32D8145B4}"/>
              </a:ext>
            </a:extLst>
          </p:cNvPr>
          <p:cNvSpPr/>
          <p:nvPr/>
        </p:nvSpPr>
        <p:spPr>
          <a:xfrm rot="16200000">
            <a:off x="4030730" y="2016008"/>
            <a:ext cx="538360" cy="334303"/>
          </a:xfrm>
          <a:prstGeom prst="rect">
            <a:avLst/>
          </a:prstGeom>
          <a:noFill/>
          <a:ln w="76196" cap="flat">
            <a:solidFill>
              <a:srgbClr val="7F7F7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7" name="Ellipse 19">
            <a:extLst>
              <a:ext uri="{FF2B5EF4-FFF2-40B4-BE49-F238E27FC236}">
                <a16:creationId xmlns:a16="http://schemas.microsoft.com/office/drawing/2014/main" id="{CDB6D30C-7BB8-4E0C-CC4A-086C0B8F574B}"/>
              </a:ext>
            </a:extLst>
          </p:cNvPr>
          <p:cNvSpPr/>
          <p:nvPr/>
        </p:nvSpPr>
        <p:spPr>
          <a:xfrm rot="16200000">
            <a:off x="4229205" y="4104916"/>
            <a:ext cx="154780" cy="14709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ED7D31"/>
          </a:solidFill>
          <a:ln w="12701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8" name="Ellipse 20">
            <a:extLst>
              <a:ext uri="{FF2B5EF4-FFF2-40B4-BE49-F238E27FC236}">
                <a16:creationId xmlns:a16="http://schemas.microsoft.com/office/drawing/2014/main" id="{F43E7498-0C8B-B20A-F42F-80B087D5D7F3}"/>
              </a:ext>
            </a:extLst>
          </p:cNvPr>
          <p:cNvSpPr/>
          <p:nvPr/>
        </p:nvSpPr>
        <p:spPr>
          <a:xfrm rot="16200000">
            <a:off x="4229205" y="2456184"/>
            <a:ext cx="154780" cy="14709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FFFF"/>
          </a:solidFill>
          <a:ln w="38103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cxnSp>
        <p:nvCxnSpPr>
          <p:cNvPr id="19" name="Connecteur droit avec flèche 21">
            <a:extLst>
              <a:ext uri="{FF2B5EF4-FFF2-40B4-BE49-F238E27FC236}">
                <a16:creationId xmlns:a16="http://schemas.microsoft.com/office/drawing/2014/main" id="{4ECC9F42-C057-4BC7-78BD-39D1CA752989}"/>
              </a:ext>
            </a:extLst>
          </p:cNvPr>
          <p:cNvCxnSpPr>
            <a:stCxn id="17" idx="1"/>
            <a:endCxn id="18" idx="3"/>
          </p:cNvCxnSpPr>
          <p:nvPr/>
        </p:nvCxnSpPr>
        <p:spPr>
          <a:xfrm rot="16200000">
            <a:off x="3559619" y="3354097"/>
            <a:ext cx="1493952" cy="0"/>
          </a:xfrm>
          <a:prstGeom prst="straightConnector1">
            <a:avLst/>
          </a:prstGeom>
          <a:noFill/>
          <a:ln w="38100" cap="flat">
            <a:solidFill>
              <a:srgbClr val="8497B0"/>
            </a:solidFill>
            <a:custDash>
              <a:ds d="300000" sp="300000"/>
            </a:custDash>
            <a:miter/>
            <a:tailEnd type="arrow"/>
          </a:ln>
        </p:spPr>
      </p:cxnSp>
      <p:sp>
        <p:nvSpPr>
          <p:cNvPr id="21" name="Rectangle 25">
            <a:extLst>
              <a:ext uri="{FF2B5EF4-FFF2-40B4-BE49-F238E27FC236}">
                <a16:creationId xmlns:a16="http://schemas.microsoft.com/office/drawing/2014/main" id="{03A1D9F6-2127-A02A-03E3-A246F24B73A8}"/>
              </a:ext>
            </a:extLst>
          </p:cNvPr>
          <p:cNvSpPr/>
          <p:nvPr/>
        </p:nvSpPr>
        <p:spPr>
          <a:xfrm>
            <a:off x="7421815" y="1158563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can follow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2m </a:t>
            </a:r>
            <a:r>
              <a:rPr lang="en-GB" sz="120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in a straight 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line.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2" name="Rectangle 26">
            <a:extLst>
              <a:ext uri="{FF2B5EF4-FFF2-40B4-BE49-F238E27FC236}">
                <a16:creationId xmlns:a16="http://schemas.microsoft.com/office/drawing/2014/main" id="{A934E8A4-B8FC-6C5B-B1F2-39C421FD99E8}"/>
              </a:ext>
            </a:extLst>
          </p:cNvPr>
          <p:cNvSpPr/>
          <p:nvPr/>
        </p:nvSpPr>
        <p:spPr>
          <a:xfrm>
            <a:off x="7421815" y="2484006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stops at a minimum distance of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50cm 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from a big obstacle.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5041C023-C8B9-F000-5AA8-569B5C328302}"/>
              </a:ext>
            </a:extLst>
          </p:cNvPr>
          <p:cNvSpPr/>
          <p:nvPr/>
        </p:nvSpPr>
        <p:spPr>
          <a:xfrm>
            <a:off x="9371027" y="3824123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 The hook can be done at a distance interval from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10cm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 to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20cm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4" name="Rectangle 28">
            <a:extLst>
              <a:ext uri="{FF2B5EF4-FFF2-40B4-BE49-F238E27FC236}">
                <a16:creationId xmlns:a16="http://schemas.microsoft.com/office/drawing/2014/main" id="{29F58798-E313-B903-4FB0-E19C2514B9FB}"/>
              </a:ext>
            </a:extLst>
          </p:cNvPr>
          <p:cNvSpPr/>
          <p:nvPr/>
        </p:nvSpPr>
        <p:spPr>
          <a:xfrm>
            <a:off x="8386664" y="5155561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can tow on a minimum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 2m 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straight line.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0951E950-F949-BDBA-A844-ECE2C0E87322}"/>
              </a:ext>
            </a:extLst>
          </p:cNvPr>
          <p:cNvSpPr/>
          <p:nvPr/>
        </p:nvSpPr>
        <p:spPr>
          <a:xfrm>
            <a:off x="9371027" y="2492685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The towing car detects the purple colour on the damaged car </a:t>
            </a:r>
            <a:r>
              <a:rPr lang="en-GB" sz="1200" b="1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5s</a:t>
            </a:r>
            <a:r>
              <a:rPr lang="en-GB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 pitchFamily="34"/>
              </a:rPr>
              <a:t> after detecting it.</a:t>
            </a:r>
            <a:endParaRPr lang="en-GB" sz="12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96E3388C-086D-AD19-4A2B-5B43ED73CF92}"/>
              </a:ext>
            </a:extLst>
          </p:cNvPr>
          <p:cNvSpPr/>
          <p:nvPr/>
        </p:nvSpPr>
        <p:spPr>
          <a:xfrm rot="16200000">
            <a:off x="4921402" y="2716729"/>
            <a:ext cx="538360" cy="334304"/>
          </a:xfrm>
          <a:prstGeom prst="rect">
            <a:avLst/>
          </a:prstGeom>
          <a:noFill/>
          <a:ln w="76196" cap="flat">
            <a:solidFill>
              <a:srgbClr val="222A35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8" name="Rectangle 12">
            <a:extLst>
              <a:ext uri="{FF2B5EF4-FFF2-40B4-BE49-F238E27FC236}">
                <a16:creationId xmlns:a16="http://schemas.microsoft.com/office/drawing/2014/main" id="{8C517751-C03F-9118-5CF1-D0459A39241A}"/>
              </a:ext>
            </a:extLst>
          </p:cNvPr>
          <p:cNvSpPr/>
          <p:nvPr/>
        </p:nvSpPr>
        <p:spPr>
          <a:xfrm rot="16200000">
            <a:off x="4925289" y="2000023"/>
            <a:ext cx="538360" cy="334302"/>
          </a:xfrm>
          <a:prstGeom prst="rect">
            <a:avLst/>
          </a:prstGeom>
          <a:noFill/>
          <a:ln w="76196" cap="flat">
            <a:solidFill>
              <a:srgbClr val="7F7F7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9" name="Ellipse 13">
            <a:extLst>
              <a:ext uri="{FF2B5EF4-FFF2-40B4-BE49-F238E27FC236}">
                <a16:creationId xmlns:a16="http://schemas.microsoft.com/office/drawing/2014/main" id="{820DEEF8-B6BC-017C-00CD-691455818526}"/>
              </a:ext>
            </a:extLst>
          </p:cNvPr>
          <p:cNvSpPr/>
          <p:nvPr/>
        </p:nvSpPr>
        <p:spPr>
          <a:xfrm rot="16200000">
            <a:off x="5100217" y="2526924"/>
            <a:ext cx="154780" cy="168823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ED7D31"/>
          </a:solidFill>
          <a:ln w="12701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0" name="Ellipse 14">
            <a:extLst>
              <a:ext uri="{FF2B5EF4-FFF2-40B4-BE49-F238E27FC236}">
                <a16:creationId xmlns:a16="http://schemas.microsoft.com/office/drawing/2014/main" id="{FBC09EDC-E0BE-2AA4-5BD4-3F1E085194A8}"/>
              </a:ext>
            </a:extLst>
          </p:cNvPr>
          <p:cNvSpPr/>
          <p:nvPr/>
        </p:nvSpPr>
        <p:spPr>
          <a:xfrm rot="16200000">
            <a:off x="5104103" y="2429333"/>
            <a:ext cx="154780" cy="168823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FFFF"/>
          </a:solidFill>
          <a:ln w="38103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536EF8B5-BCA2-F429-868E-766652C34477}"/>
              </a:ext>
            </a:extLst>
          </p:cNvPr>
          <p:cNvSpPr/>
          <p:nvPr/>
        </p:nvSpPr>
        <p:spPr>
          <a:xfrm rot="16200000">
            <a:off x="5893022" y="1996659"/>
            <a:ext cx="538360" cy="334303"/>
          </a:xfrm>
          <a:prstGeom prst="rect">
            <a:avLst/>
          </a:prstGeom>
          <a:noFill/>
          <a:ln w="76196" cap="flat">
            <a:solidFill>
              <a:srgbClr val="7F7F7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cxnSp>
        <p:nvCxnSpPr>
          <p:cNvPr id="32" name="Connecteur droit avec flèche 9">
            <a:extLst>
              <a:ext uri="{FF2B5EF4-FFF2-40B4-BE49-F238E27FC236}">
                <a16:creationId xmlns:a16="http://schemas.microsoft.com/office/drawing/2014/main" id="{92002AF8-801E-E5E3-0BBB-D37D4602251D}"/>
              </a:ext>
            </a:extLst>
          </p:cNvPr>
          <p:cNvCxnSpPr>
            <a:cxnSpLocks/>
            <a:stCxn id="35" idx="1"/>
          </p:cNvCxnSpPr>
          <p:nvPr/>
        </p:nvCxnSpPr>
        <p:spPr>
          <a:xfrm>
            <a:off x="6158317" y="3149698"/>
            <a:ext cx="0" cy="1967425"/>
          </a:xfrm>
          <a:prstGeom prst="straightConnector1">
            <a:avLst/>
          </a:prstGeom>
          <a:noFill/>
          <a:ln w="38100" cap="flat">
            <a:solidFill>
              <a:srgbClr val="8497B0"/>
            </a:solidFill>
            <a:custDash>
              <a:ds d="300000" sp="300000"/>
            </a:custDash>
            <a:miter/>
            <a:tailEnd type="arrow"/>
          </a:ln>
        </p:spPr>
      </p:cxnSp>
      <p:sp>
        <p:nvSpPr>
          <p:cNvPr id="35" name="Rectangle 11">
            <a:extLst>
              <a:ext uri="{FF2B5EF4-FFF2-40B4-BE49-F238E27FC236}">
                <a16:creationId xmlns:a16="http://schemas.microsoft.com/office/drawing/2014/main" id="{20FDFAA5-A13D-12DB-4FDD-38606B979C62}"/>
              </a:ext>
            </a:extLst>
          </p:cNvPr>
          <p:cNvSpPr/>
          <p:nvPr/>
        </p:nvSpPr>
        <p:spPr>
          <a:xfrm rot="16200000">
            <a:off x="5889136" y="2713366"/>
            <a:ext cx="538360" cy="334303"/>
          </a:xfrm>
          <a:prstGeom prst="rect">
            <a:avLst/>
          </a:prstGeom>
          <a:noFill/>
          <a:ln w="76196" cap="flat">
            <a:solidFill>
              <a:srgbClr val="222A35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2" name="Ellipse 13">
            <a:extLst>
              <a:ext uri="{FF2B5EF4-FFF2-40B4-BE49-F238E27FC236}">
                <a16:creationId xmlns:a16="http://schemas.microsoft.com/office/drawing/2014/main" id="{95B585D6-A73E-06B1-43AD-2103823E4E49}"/>
              </a:ext>
            </a:extLst>
          </p:cNvPr>
          <p:cNvSpPr/>
          <p:nvPr/>
        </p:nvSpPr>
        <p:spPr>
          <a:xfrm rot="16200000">
            <a:off x="6087618" y="2534426"/>
            <a:ext cx="154780" cy="14709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ED7D31"/>
          </a:solidFill>
          <a:ln w="12701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3" name="Ellipse 14">
            <a:extLst>
              <a:ext uri="{FF2B5EF4-FFF2-40B4-BE49-F238E27FC236}">
                <a16:creationId xmlns:a16="http://schemas.microsoft.com/office/drawing/2014/main" id="{892407A7-49F0-037B-1525-B8F9C0C791C5}"/>
              </a:ext>
            </a:extLst>
          </p:cNvPr>
          <p:cNvSpPr/>
          <p:nvPr/>
        </p:nvSpPr>
        <p:spPr>
          <a:xfrm rot="16200000">
            <a:off x="6091504" y="2436835"/>
            <a:ext cx="154780" cy="14709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FFFF"/>
          </a:solidFill>
          <a:ln w="38103" cap="flat">
            <a:solidFill>
              <a:srgbClr val="ED7D3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1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6" name="Espace réservé du numéro de diapositive 25">
            <a:extLst>
              <a:ext uri="{FF2B5EF4-FFF2-40B4-BE49-F238E27FC236}">
                <a16:creationId xmlns:a16="http://schemas.microsoft.com/office/drawing/2014/main" id="{49A9E9A9-99F9-BF32-3ECE-B48816FA2896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80DC5F3-7703-6047-BB04-0BB209F377C0}" type="slidenum">
              <a:rPr lang="en-GB" smtClean="0"/>
              <a:t>8</a:t>
            </a:fld>
            <a:endParaRPr lang="en-GB"/>
          </a:p>
        </p:txBody>
      </p:sp>
      <p:sp>
        <p:nvSpPr>
          <p:cNvPr id="20" name="Rectangle 28">
            <a:extLst>
              <a:ext uri="{FF2B5EF4-FFF2-40B4-BE49-F238E27FC236}">
                <a16:creationId xmlns:a16="http://schemas.microsoft.com/office/drawing/2014/main" id="{5137E11A-07C8-FF21-E72F-D01B3E6EDFE1}"/>
              </a:ext>
            </a:extLst>
          </p:cNvPr>
          <p:cNvSpPr/>
          <p:nvPr/>
        </p:nvSpPr>
        <p:spPr>
          <a:xfrm>
            <a:off x="9371027" y="1161247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can keep a constant speed of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0,8m/s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. 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EBAD2743-BB74-BF60-E572-7F688A1082C7}"/>
              </a:ext>
            </a:extLst>
          </p:cNvPr>
          <p:cNvSpPr/>
          <p:nvPr/>
        </p:nvSpPr>
        <p:spPr>
          <a:xfrm>
            <a:off x="7421815" y="3840715"/>
            <a:ext cx="1737744" cy="1137733"/>
          </a:xfrm>
          <a:prstGeom prst="rect">
            <a:avLst/>
          </a:prstGeom>
          <a:solidFill>
            <a:srgbClr val="F8CBA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t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The towing car reduces its speed of </a:t>
            </a:r>
            <a:r>
              <a:rPr lang="en-GB" sz="1200" b="1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50%</a:t>
            </a:r>
            <a:r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 pitchFamily="34"/>
              </a:rPr>
              <a:t> when it detects an obstacle.</a:t>
            </a:r>
            <a:endParaRPr lang="en-GB" sz="12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8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4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1019 " pathEditMode="relative" ptsTypes="AA">
                                      <p:cBhvr>
                                        <p:cTn id="10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1019 " pathEditMode="relative" ptsTypes="AA">
                                      <p:cBhvr>
                                        <p:cTn id="105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1019 " pathEditMode="relative" ptsTypes="AA">
                                      <p:cBhvr>
                                        <p:cTn id="107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1019 " pathEditMode="relative" ptsTypes="AA">
                                      <p:cBhvr>
                                        <p:cTn id="10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1" grpId="1" animBg="1"/>
      <p:bldP spid="35" grpId="0" animBg="1"/>
      <p:bldP spid="35" grpId="1" animBg="1"/>
      <p:bldP spid="42" grpId="0" animBg="1"/>
      <p:bldP spid="42" grpId="1" animBg="1"/>
      <p:bldP spid="43" grpId="0" animBg="1"/>
      <p:bldP spid="43" grpId="1" animBg="1"/>
      <p:bldP spid="20" grpId="0" animBg="1"/>
      <p:bldP spid="34" grpId="0" animBg="1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D8D8C9-A73E-1871-0E08-669240D7B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6215" y="876282"/>
            <a:ext cx="4457143" cy="685696"/>
          </a:xfrm>
        </p:spPr>
        <p:txBody>
          <a:bodyPr>
            <a:normAutofit fontScale="90000"/>
          </a:bodyPr>
          <a:lstStyle/>
          <a:p>
            <a:r>
              <a:rPr lang="fr-FR" dirty="0" err="1">
                <a:cs typeface="Aharoni"/>
              </a:rPr>
              <a:t>Demonstration</a:t>
            </a:r>
            <a:r>
              <a:rPr lang="fr-FR" dirty="0">
                <a:cs typeface="Aharoni"/>
              </a:rPr>
              <a:t> (1/3)</a:t>
            </a:r>
          </a:p>
        </p:txBody>
      </p:sp>
      <p:sp>
        <p:nvSpPr>
          <p:cNvPr id="74" name="Espace réservé du numéro de diapositive 2">
            <a:extLst>
              <a:ext uri="{FF2B5EF4-FFF2-40B4-BE49-F238E27FC236}">
                <a16:creationId xmlns:a16="http://schemas.microsoft.com/office/drawing/2014/main" id="{20719B1A-4BAC-0871-9438-47BAE0E69DB5}"/>
              </a:ext>
            </a:extLst>
          </p:cNvPr>
          <p:cNvSpPr>
            <a:spLocks noGrp="1"/>
          </p:cNvSpPr>
          <p:nvPr>
            <p:ph type="sldNum" sz="quarter" idx="8"/>
          </p:nvPr>
        </p:nvSpPr>
        <p:spPr>
          <a:xfrm>
            <a:off x="10899648" y="6400800"/>
            <a:ext cx="530352" cy="365129"/>
          </a:xfrm>
        </p:spPr>
        <p:txBody>
          <a:bodyPr/>
          <a:lstStyle/>
          <a:p>
            <a:pPr lvl="0"/>
            <a:fld id="{480DC5F3-7703-6047-BB04-0BB209F377C0}" type="slidenum">
              <a:rPr lang="en-GB" smtClean="0"/>
              <a:t>9</a:t>
            </a:fld>
            <a:endParaRPr lang="en-GB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FC8A28FB-46A8-D987-75E0-9EA48E052AB5}"/>
              </a:ext>
            </a:extLst>
          </p:cNvPr>
          <p:cNvSpPr/>
          <p:nvPr/>
        </p:nvSpPr>
        <p:spPr>
          <a:xfrm>
            <a:off x="1686262" y="3662470"/>
            <a:ext cx="5761370" cy="316468"/>
          </a:xfrm>
          <a:prstGeom prst="rect">
            <a:avLst/>
          </a:prstGeom>
          <a:solidFill>
            <a:srgbClr val="F5CCCD"/>
          </a:solidFill>
          <a:ln>
            <a:solidFill>
              <a:srgbClr val="E366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rgbClr val="000000"/>
                </a:solidFill>
                <a:cs typeface="Calibri"/>
              </a:rPr>
              <a:t>Detecting a large obstacle then stop</a:t>
            </a:r>
            <a:endParaRPr lang="fr-FR">
              <a:ea typeface="+mn-lt"/>
              <a:cs typeface="+mn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3B717F-7E73-0041-B822-FD606125A914}"/>
              </a:ext>
            </a:extLst>
          </p:cNvPr>
          <p:cNvSpPr/>
          <p:nvPr/>
        </p:nvSpPr>
        <p:spPr>
          <a:xfrm>
            <a:off x="1685985" y="3100626"/>
            <a:ext cx="5769376" cy="31516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E68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Moving backwards in a straight line to place the tow hook</a:t>
            </a:r>
            <a:r>
              <a:rPr lang="fr-FR">
                <a:solidFill>
                  <a:schemeClr val="tx1"/>
                </a:solidFill>
                <a:ea typeface="+mn-lt"/>
                <a:cs typeface="+mn-lt"/>
              </a:rPr>
              <a:t> </a:t>
            </a:r>
            <a:endParaRPr lang="en-US">
              <a:solidFill>
                <a:schemeClr val="tx1"/>
              </a:solidFill>
              <a:ea typeface="+mn-lt"/>
              <a:cs typeface="+mn-lt"/>
            </a:endParaRPr>
          </a:p>
        </p:txBody>
      </p:sp>
      <p:pic>
        <p:nvPicPr>
          <p:cNvPr id="3" name="10000000_5562054727177699_4627283376920649152_n">
            <a:hlinkClick r:id="" action="ppaction://media"/>
            <a:extLst>
              <a:ext uri="{FF2B5EF4-FFF2-40B4-BE49-F238E27FC236}">
                <a16:creationId xmlns:a16="http://schemas.microsoft.com/office/drawing/2014/main" id="{357450C7-CFFD-6865-06F4-75ACE59F0D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6543" y="880160"/>
            <a:ext cx="2959476" cy="526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8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rismaticV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1108</Words>
  <Application>Microsoft Office PowerPoint</Application>
  <PresentationFormat>Grand écran</PresentationFormat>
  <Paragraphs>215</Paragraphs>
  <Slides>21</Slides>
  <Notes>21</Notes>
  <HiddenSlides>0</HiddenSlides>
  <MMClips>2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8" baseType="lpstr">
      <vt:lpstr>Aharoni</vt:lpstr>
      <vt:lpstr>Arial</vt:lpstr>
      <vt:lpstr>Avenir Next LT Pro</vt:lpstr>
      <vt:lpstr>Calibri</vt:lpstr>
      <vt:lpstr>Calibri Light</vt:lpstr>
      <vt:lpstr>Courier New</vt:lpstr>
      <vt:lpstr>PrismaticVTI</vt:lpstr>
      <vt:lpstr>Tow Mater</vt:lpstr>
      <vt:lpstr>Table of content</vt:lpstr>
      <vt:lpstr>Part 1 : The product</vt:lpstr>
      <vt:lpstr>The final product </vt:lpstr>
      <vt:lpstr>Release vision</vt:lpstr>
      <vt:lpstr>First release</vt:lpstr>
      <vt:lpstr>Part 2 : The demo</vt:lpstr>
      <vt:lpstr>Demonstration</vt:lpstr>
      <vt:lpstr>Demonstration (1/3)</vt:lpstr>
      <vt:lpstr>Demonstration (2/3)</vt:lpstr>
      <vt:lpstr>Demonstration (3/3)</vt:lpstr>
      <vt:lpstr>Part 3 : The analysis</vt:lpstr>
      <vt:lpstr>Tests</vt:lpstr>
      <vt:lpstr>Tests</vt:lpstr>
      <vt:lpstr>Sprint evaluation</vt:lpstr>
      <vt:lpstr>Part 4 : The plan</vt:lpstr>
      <vt:lpstr>Next sprint</vt:lpstr>
      <vt:lpstr>Présentation PowerPoint</vt:lpstr>
      <vt:lpstr>Tests</vt:lpstr>
      <vt:lpstr>Tests</vt:lpstr>
      <vt:lpstr>Questions ?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 Matter Project Plan</dc:title>
  <dc:creator>Léonie Hatte</dc:creator>
  <cp:lastModifiedBy>Léonie Hatte</cp:lastModifiedBy>
  <cp:revision>4</cp:revision>
  <dcterms:created xsi:type="dcterms:W3CDTF">2022-10-16T16:56:43Z</dcterms:created>
  <dcterms:modified xsi:type="dcterms:W3CDTF">2023-01-09T18:28:21Z</dcterms:modified>
</cp:coreProperties>
</file>